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91" r:id="rId6"/>
    <p:sldId id="285" r:id="rId7"/>
    <p:sldId id="286" r:id="rId8"/>
    <p:sldId id="284" r:id="rId9"/>
    <p:sldId id="288" r:id="rId10"/>
    <p:sldId id="289" r:id="rId11"/>
    <p:sldId id="287" r:id="rId12"/>
    <p:sldId id="290" r:id="rId13"/>
    <p:sldId id="293" r:id="rId14"/>
    <p:sldId id="292" r:id="rId15"/>
    <p:sldId id="294" r:id="rId16"/>
    <p:sldId id="295" r:id="rId17"/>
    <p:sldId id="296" r:id="rId18"/>
    <p:sldId id="300" r:id="rId19"/>
    <p:sldId id="303" r:id="rId20"/>
    <p:sldId id="304" r:id="rId21"/>
    <p:sldId id="297" r:id="rId22"/>
    <p:sldId id="298" r:id="rId23"/>
    <p:sldId id="301" r:id="rId24"/>
    <p:sldId id="302" r:id="rId25"/>
    <p:sldId id="306" r:id="rId26"/>
    <p:sldId id="307"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17D55-9903-41B0-8A8A-384B9F64A799}" v="68" dt="2022-01-12T14:36:19.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 Mehta" userId="dc0496e96d27b24b" providerId="LiveId" clId="{4B117D55-9903-41B0-8A8A-384B9F64A799}"/>
    <pc:docChg chg="undo custSel addSld delSld modSld">
      <pc:chgData name="Shashi Mehta" userId="dc0496e96d27b24b" providerId="LiveId" clId="{4B117D55-9903-41B0-8A8A-384B9F64A799}" dt="2022-01-12T14:51:03.728" v="1353" actId="20577"/>
      <pc:docMkLst>
        <pc:docMk/>
      </pc:docMkLst>
      <pc:sldChg chg="addSp delSp modSp mod addAnim setClrOvrMap">
        <pc:chgData name="Shashi Mehta" userId="dc0496e96d27b24b" providerId="LiveId" clId="{4B117D55-9903-41B0-8A8A-384B9F64A799}" dt="2022-01-12T10:56:32.216" v="669" actId="26606"/>
        <pc:sldMkLst>
          <pc:docMk/>
          <pc:sldMk cId="674873628" sldId="282"/>
        </pc:sldMkLst>
        <pc:spChg chg="mod">
          <ac:chgData name="Shashi Mehta" userId="dc0496e96d27b24b" providerId="LiveId" clId="{4B117D55-9903-41B0-8A8A-384B9F64A799}" dt="2022-01-12T10:56:32.216" v="669" actId="26606"/>
          <ac:spMkLst>
            <pc:docMk/>
            <pc:sldMk cId="674873628" sldId="282"/>
            <ac:spMk id="2" creationId="{E1FC5398-C628-478A-822A-BE6CBC51559B}"/>
          </ac:spMkLst>
        </pc:spChg>
        <pc:spChg chg="mod">
          <ac:chgData name="Shashi Mehta" userId="dc0496e96d27b24b" providerId="LiveId" clId="{4B117D55-9903-41B0-8A8A-384B9F64A799}" dt="2022-01-12T10:56:32.216" v="669" actId="26606"/>
          <ac:spMkLst>
            <pc:docMk/>
            <pc:sldMk cId="674873628" sldId="282"/>
            <ac:spMk id="3" creationId="{07730D41-D3A4-4CFC-91DC-62E6A5AE503B}"/>
          </ac:spMkLst>
        </pc:spChg>
        <pc:spChg chg="del">
          <ac:chgData name="Shashi Mehta" userId="dc0496e96d27b24b" providerId="LiveId" clId="{4B117D55-9903-41B0-8A8A-384B9F64A799}" dt="2022-01-12T10:56:14.066" v="664" actId="26606"/>
          <ac:spMkLst>
            <pc:docMk/>
            <pc:sldMk cId="674873628" sldId="282"/>
            <ac:spMk id="28" creationId="{E08D4B6A-8113-4DFB-B82E-B60CAC8E0A50}"/>
          </ac:spMkLst>
        </pc:spChg>
        <pc:spChg chg="del">
          <ac:chgData name="Shashi Mehta" userId="dc0496e96d27b24b" providerId="LiveId" clId="{4B117D55-9903-41B0-8A8A-384B9F64A799}" dt="2022-01-12T10:56:14.066" v="664" actId="26606"/>
          <ac:spMkLst>
            <pc:docMk/>
            <pc:sldMk cId="674873628" sldId="282"/>
            <ac:spMk id="30" creationId="{9822E561-F97C-4CBB-A9A6-A6BF6317BC84}"/>
          </ac:spMkLst>
        </pc:spChg>
        <pc:spChg chg="del">
          <ac:chgData name="Shashi Mehta" userId="dc0496e96d27b24b" providerId="LiveId" clId="{4B117D55-9903-41B0-8A8A-384B9F64A799}" dt="2022-01-12T10:56:14.066" v="664" actId="26606"/>
          <ac:spMkLst>
            <pc:docMk/>
            <pc:sldMk cId="674873628" sldId="282"/>
            <ac:spMk id="32" creationId="{B01B0E58-A5C8-4CDA-A2E0-35DF94E59857}"/>
          </ac:spMkLst>
        </pc:spChg>
        <pc:spChg chg="add">
          <ac:chgData name="Shashi Mehta" userId="dc0496e96d27b24b" providerId="LiveId" clId="{4B117D55-9903-41B0-8A8A-384B9F64A799}" dt="2022-01-12T10:56:32.216" v="669" actId="26606"/>
          <ac:spMkLst>
            <pc:docMk/>
            <pc:sldMk cId="674873628" sldId="282"/>
            <ac:spMk id="44" creationId="{0671A8AE-40A1-4631-A6B8-581AFF065482}"/>
          </ac:spMkLst>
        </pc:spChg>
        <pc:spChg chg="add">
          <ac:chgData name="Shashi Mehta" userId="dc0496e96d27b24b" providerId="LiveId" clId="{4B117D55-9903-41B0-8A8A-384B9F64A799}" dt="2022-01-12T10:56:32.216" v="669" actId="26606"/>
          <ac:spMkLst>
            <pc:docMk/>
            <pc:sldMk cId="674873628" sldId="282"/>
            <ac:spMk id="46" creationId="{A44CD100-6267-4E62-AA64-2182A3A6A1C0}"/>
          </ac:spMkLst>
        </pc:spChg>
        <pc:grpChg chg="add del">
          <ac:chgData name="Shashi Mehta" userId="dc0496e96d27b24b" providerId="LiveId" clId="{4B117D55-9903-41B0-8A8A-384B9F64A799}" dt="2022-01-12T10:56:32.216" v="669" actId="26606"/>
          <ac:grpSpMkLst>
            <pc:docMk/>
            <pc:sldMk cId="674873628" sldId="282"/>
            <ac:grpSpMk id="37" creationId="{3A852E5D-96B2-47B5-AB0F-426F231FBD41}"/>
          </ac:grpSpMkLst>
        </pc:grpChg>
        <pc:picChg chg="del mod">
          <ac:chgData name="Shashi Mehta" userId="dc0496e96d27b24b" providerId="LiveId" clId="{4B117D55-9903-41B0-8A8A-384B9F64A799}" dt="2022-01-12T10:56:18.466" v="668" actId="478"/>
          <ac:picMkLst>
            <pc:docMk/>
            <pc:sldMk cId="674873628" sldId="282"/>
            <ac:picMk id="5" creationId="{46FD3043-02B3-4F91-A2CB-FF01D76F3FD5}"/>
          </ac:picMkLst>
        </pc:picChg>
        <pc:picChg chg="add mod ord">
          <ac:chgData name="Shashi Mehta" userId="dc0496e96d27b24b" providerId="LiveId" clId="{4B117D55-9903-41B0-8A8A-384B9F64A799}" dt="2022-01-12T10:56:32.216" v="669" actId="26606"/>
          <ac:picMkLst>
            <pc:docMk/>
            <pc:sldMk cId="674873628" sldId="282"/>
            <ac:picMk id="8" creationId="{88B2454E-0B69-4C05-AB29-BA7ED13EB369}"/>
          </ac:picMkLst>
        </pc:picChg>
      </pc:sldChg>
      <pc:sldChg chg="addSp modSp mod">
        <pc:chgData name="Shashi Mehta" userId="dc0496e96d27b24b" providerId="LiveId" clId="{4B117D55-9903-41B0-8A8A-384B9F64A799}" dt="2022-01-12T11:45:37.614" v="1274" actId="14100"/>
        <pc:sldMkLst>
          <pc:docMk/>
          <pc:sldMk cId="3897948653" sldId="283"/>
        </pc:sldMkLst>
        <pc:spChg chg="mod">
          <ac:chgData name="Shashi Mehta" userId="dc0496e96d27b24b" providerId="LiveId" clId="{4B117D55-9903-41B0-8A8A-384B9F64A799}" dt="2022-01-12T11:15:49.344" v="954" actId="20577"/>
          <ac:spMkLst>
            <pc:docMk/>
            <pc:sldMk cId="3897948653" sldId="283"/>
            <ac:spMk id="2" creationId="{A0150EC9-7E7D-4648-AC38-2A7BCBFB2EF6}"/>
          </ac:spMkLst>
        </pc:spChg>
        <pc:picChg chg="add mod">
          <ac:chgData name="Shashi Mehta" userId="dc0496e96d27b24b" providerId="LiveId" clId="{4B117D55-9903-41B0-8A8A-384B9F64A799}" dt="2022-01-12T11:45:37.614" v="1274" actId="14100"/>
          <ac:picMkLst>
            <pc:docMk/>
            <pc:sldMk cId="3897948653" sldId="283"/>
            <ac:picMk id="4" creationId="{A405249C-B8EF-4CFA-91F4-5BD036D2FF60}"/>
          </ac:picMkLst>
        </pc:picChg>
      </pc:sldChg>
      <pc:sldChg chg="modSp mod">
        <pc:chgData name="Shashi Mehta" userId="dc0496e96d27b24b" providerId="LiveId" clId="{4B117D55-9903-41B0-8A8A-384B9F64A799}" dt="2022-01-12T11:48:28.675" v="1293" actId="20577"/>
        <pc:sldMkLst>
          <pc:docMk/>
          <pc:sldMk cId="3506295836" sldId="285"/>
        </pc:sldMkLst>
        <pc:spChg chg="mod">
          <ac:chgData name="Shashi Mehta" userId="dc0496e96d27b24b" providerId="LiveId" clId="{4B117D55-9903-41B0-8A8A-384B9F64A799}" dt="2022-01-12T11:48:28.675" v="1293" actId="20577"/>
          <ac:spMkLst>
            <pc:docMk/>
            <pc:sldMk cId="3506295836" sldId="285"/>
            <ac:spMk id="2" creationId="{87E033B0-D442-4AFA-B148-B2845E769DB8}"/>
          </ac:spMkLst>
        </pc:spChg>
      </pc:sldChg>
      <pc:sldChg chg="modSp mod">
        <pc:chgData name="Shashi Mehta" userId="dc0496e96d27b24b" providerId="LiveId" clId="{4B117D55-9903-41B0-8A8A-384B9F64A799}" dt="2022-01-12T13:15:38.500" v="1340" actId="2711"/>
        <pc:sldMkLst>
          <pc:docMk/>
          <pc:sldMk cId="1770762575" sldId="286"/>
        </pc:sldMkLst>
        <pc:spChg chg="mod">
          <ac:chgData name="Shashi Mehta" userId="dc0496e96d27b24b" providerId="LiveId" clId="{4B117D55-9903-41B0-8A8A-384B9F64A799}" dt="2022-01-12T11:31:58.311" v="1168" actId="20577"/>
          <ac:spMkLst>
            <pc:docMk/>
            <pc:sldMk cId="1770762575" sldId="286"/>
            <ac:spMk id="2" creationId="{02029C05-F1C9-4969-A5B5-422E28585483}"/>
          </ac:spMkLst>
        </pc:spChg>
        <pc:spChg chg="mod">
          <ac:chgData name="Shashi Mehta" userId="dc0496e96d27b24b" providerId="LiveId" clId="{4B117D55-9903-41B0-8A8A-384B9F64A799}" dt="2022-01-12T13:15:38.500" v="1340" actId="2711"/>
          <ac:spMkLst>
            <pc:docMk/>
            <pc:sldMk cId="1770762575" sldId="286"/>
            <ac:spMk id="3" creationId="{05CCB2FF-2169-417B-8D13-38792A210EA7}"/>
          </ac:spMkLst>
        </pc:spChg>
      </pc:sldChg>
      <pc:sldChg chg="modSp mod">
        <pc:chgData name="Shashi Mehta" userId="dc0496e96d27b24b" providerId="LiveId" clId="{4B117D55-9903-41B0-8A8A-384B9F64A799}" dt="2022-01-12T11:47:45.423" v="1278" actId="20577"/>
        <pc:sldMkLst>
          <pc:docMk/>
          <pc:sldMk cId="1154740322" sldId="290"/>
        </pc:sldMkLst>
        <pc:spChg chg="mod">
          <ac:chgData name="Shashi Mehta" userId="dc0496e96d27b24b" providerId="LiveId" clId="{4B117D55-9903-41B0-8A8A-384B9F64A799}" dt="2022-01-12T11:47:45.423" v="1278" actId="20577"/>
          <ac:spMkLst>
            <pc:docMk/>
            <pc:sldMk cId="1154740322" sldId="290"/>
            <ac:spMk id="3" creationId="{3152A67B-9DAA-4C5E-A7FB-12B4621F1075}"/>
          </ac:spMkLst>
        </pc:spChg>
      </pc:sldChg>
      <pc:sldChg chg="modSp mod">
        <pc:chgData name="Shashi Mehta" userId="dc0496e96d27b24b" providerId="LiveId" clId="{4B117D55-9903-41B0-8A8A-384B9F64A799}" dt="2022-01-12T14:51:03.728" v="1353" actId="20577"/>
        <pc:sldMkLst>
          <pc:docMk/>
          <pc:sldMk cId="1499232240" sldId="291"/>
        </pc:sldMkLst>
        <pc:spChg chg="mod">
          <ac:chgData name="Shashi Mehta" userId="dc0496e96d27b24b" providerId="LiveId" clId="{4B117D55-9903-41B0-8A8A-384B9F64A799}" dt="2022-01-12T14:51:03.728" v="1353" actId="20577"/>
          <ac:spMkLst>
            <pc:docMk/>
            <pc:sldMk cId="1499232240" sldId="291"/>
            <ac:spMk id="3" creationId="{D7EA8A42-A769-4A83-ACDA-D5A0E40D8D97}"/>
          </ac:spMkLst>
        </pc:spChg>
      </pc:sldChg>
      <pc:sldChg chg="modSp mod">
        <pc:chgData name="Shashi Mehta" userId="dc0496e96d27b24b" providerId="LiveId" clId="{4B117D55-9903-41B0-8A8A-384B9F64A799}" dt="2022-01-12T11:48:14.902" v="1292" actId="5793"/>
        <pc:sldMkLst>
          <pc:docMk/>
          <pc:sldMk cId="2816813576" sldId="292"/>
        </pc:sldMkLst>
        <pc:spChg chg="mod">
          <ac:chgData name="Shashi Mehta" userId="dc0496e96d27b24b" providerId="LiveId" clId="{4B117D55-9903-41B0-8A8A-384B9F64A799}" dt="2022-01-12T11:48:11.793" v="1291" actId="20577"/>
          <ac:spMkLst>
            <pc:docMk/>
            <pc:sldMk cId="2816813576" sldId="292"/>
            <ac:spMk id="2" creationId="{21B7E9AE-920B-4774-9F55-7C6DD0B3CB7B}"/>
          </ac:spMkLst>
        </pc:spChg>
        <pc:spChg chg="mod">
          <ac:chgData name="Shashi Mehta" userId="dc0496e96d27b24b" providerId="LiveId" clId="{4B117D55-9903-41B0-8A8A-384B9F64A799}" dt="2022-01-12T11:48:14.902" v="1292" actId="5793"/>
          <ac:spMkLst>
            <pc:docMk/>
            <pc:sldMk cId="2816813576" sldId="292"/>
            <ac:spMk id="3" creationId="{D1044641-61BC-4754-997B-C0CC494D025A}"/>
          </ac:spMkLst>
        </pc:spChg>
      </pc:sldChg>
      <pc:sldChg chg="modSp mod">
        <pc:chgData name="Shashi Mehta" userId="dc0496e96d27b24b" providerId="LiveId" clId="{4B117D55-9903-41B0-8A8A-384B9F64A799}" dt="2022-01-12T14:19:40.005" v="1341" actId="20577"/>
        <pc:sldMkLst>
          <pc:docMk/>
          <pc:sldMk cId="1299826252" sldId="294"/>
        </pc:sldMkLst>
        <pc:spChg chg="mod">
          <ac:chgData name="Shashi Mehta" userId="dc0496e96d27b24b" providerId="LiveId" clId="{4B117D55-9903-41B0-8A8A-384B9F64A799}" dt="2022-01-12T14:19:40.005" v="1341" actId="20577"/>
          <ac:spMkLst>
            <pc:docMk/>
            <pc:sldMk cId="1299826252" sldId="294"/>
            <ac:spMk id="3" creationId="{6FE7DD0F-609F-4C13-AB8C-6C83A5C2380D}"/>
          </ac:spMkLst>
        </pc:spChg>
      </pc:sldChg>
      <pc:sldChg chg="addSp delSp modSp mod setBg addAnim delAnim setClrOvrMap">
        <pc:chgData name="Shashi Mehta" userId="dc0496e96d27b24b" providerId="LiveId" clId="{4B117D55-9903-41B0-8A8A-384B9F64A799}" dt="2022-01-12T11:50:58.272" v="1317" actId="20577"/>
        <pc:sldMkLst>
          <pc:docMk/>
          <pc:sldMk cId="2506574837" sldId="295"/>
        </pc:sldMkLst>
        <pc:spChg chg="mod">
          <ac:chgData name="Shashi Mehta" userId="dc0496e96d27b24b" providerId="LiveId" clId="{4B117D55-9903-41B0-8A8A-384B9F64A799}" dt="2022-01-12T11:50:58.272" v="1317" actId="20577"/>
          <ac:spMkLst>
            <pc:docMk/>
            <pc:sldMk cId="2506574837" sldId="295"/>
            <ac:spMk id="2" creationId="{9A06A2C2-B31B-46EC-B7BA-09F99ECE619A}"/>
          </ac:spMkLst>
        </pc:spChg>
        <pc:spChg chg="del mod">
          <ac:chgData name="Shashi Mehta" userId="dc0496e96d27b24b" providerId="LiveId" clId="{4B117D55-9903-41B0-8A8A-384B9F64A799}" dt="2022-01-12T11:38:12.794" v="1228" actId="478"/>
          <ac:spMkLst>
            <pc:docMk/>
            <pc:sldMk cId="2506574837" sldId="295"/>
            <ac:spMk id="3" creationId="{FA3986A4-481E-4492-95BD-81DA3AA58CC2}"/>
          </ac:spMkLst>
        </pc:spChg>
        <pc:spChg chg="add del">
          <ac:chgData name="Shashi Mehta" userId="dc0496e96d27b24b" providerId="LiveId" clId="{4B117D55-9903-41B0-8A8A-384B9F64A799}" dt="2022-01-12T09:28:08.797" v="181" actId="26606"/>
          <ac:spMkLst>
            <pc:docMk/>
            <pc:sldMk cId="2506574837" sldId="295"/>
            <ac:spMk id="10" creationId="{1BB56EB9-078F-4952-AC1F-149C7A0AE4D5}"/>
          </ac:spMkLst>
        </pc:spChg>
        <pc:spChg chg="add del">
          <ac:chgData name="Shashi Mehta" userId="dc0496e96d27b24b" providerId="LiveId" clId="{4B117D55-9903-41B0-8A8A-384B9F64A799}" dt="2022-01-12T09:28:08.797" v="181" actId="26606"/>
          <ac:spMkLst>
            <pc:docMk/>
            <pc:sldMk cId="2506574837" sldId="295"/>
            <ac:spMk id="12" creationId="{D3772EE4-ED5E-4D3A-A306-B22CF866786D}"/>
          </ac:spMkLst>
        </pc:spChg>
        <pc:spChg chg="add del">
          <ac:chgData name="Shashi Mehta" userId="dc0496e96d27b24b" providerId="LiveId" clId="{4B117D55-9903-41B0-8A8A-384B9F64A799}" dt="2022-01-12T09:28:08.797" v="181" actId="26606"/>
          <ac:spMkLst>
            <pc:docMk/>
            <pc:sldMk cId="2506574837" sldId="295"/>
            <ac:spMk id="14" creationId="{10058680-D07C-4893-B2B7-91543F18AB32}"/>
          </ac:spMkLst>
        </pc:spChg>
        <pc:spChg chg="add del">
          <ac:chgData name="Shashi Mehta" userId="dc0496e96d27b24b" providerId="LiveId" clId="{4B117D55-9903-41B0-8A8A-384B9F64A799}" dt="2022-01-12T09:28:08.797" v="181" actId="26606"/>
          <ac:spMkLst>
            <pc:docMk/>
            <pc:sldMk cId="2506574837" sldId="295"/>
            <ac:spMk id="16" creationId="{7B42427A-0A1F-4A55-8705-D9179F1E0CFB}"/>
          </ac:spMkLst>
        </pc:spChg>
        <pc:spChg chg="add del">
          <ac:chgData name="Shashi Mehta" userId="dc0496e96d27b24b" providerId="LiveId" clId="{4B117D55-9903-41B0-8A8A-384B9F64A799}" dt="2022-01-12T09:28:08.797" v="181" actId="26606"/>
          <ac:spMkLst>
            <pc:docMk/>
            <pc:sldMk cId="2506574837" sldId="295"/>
            <ac:spMk id="18" creationId="{EE54A6FE-D8CB-48A3-900B-053D4EBD3B85}"/>
          </ac:spMkLst>
        </pc:spChg>
        <pc:picChg chg="add del mod">
          <ac:chgData name="Shashi Mehta" userId="dc0496e96d27b24b" providerId="LiveId" clId="{4B117D55-9903-41B0-8A8A-384B9F64A799}" dt="2022-01-12T09:28:09.483" v="183" actId="931"/>
          <ac:picMkLst>
            <pc:docMk/>
            <pc:sldMk cId="2506574837" sldId="295"/>
            <ac:picMk id="5" creationId="{25F698D0-9D9D-43B9-9E43-A4A22CBABCA9}"/>
          </ac:picMkLst>
        </pc:picChg>
        <pc:picChg chg="add mod modCrop">
          <ac:chgData name="Shashi Mehta" userId="dc0496e96d27b24b" providerId="LiveId" clId="{4B117D55-9903-41B0-8A8A-384B9F64A799}" dt="2022-01-12T11:39:12.428" v="1238" actId="732"/>
          <ac:picMkLst>
            <pc:docMk/>
            <pc:sldMk cId="2506574837" sldId="295"/>
            <ac:picMk id="7" creationId="{D2DD2878-0339-48D2-8592-1E50ED565701}"/>
          </ac:picMkLst>
        </pc:picChg>
      </pc:sldChg>
      <pc:sldChg chg="addSp delSp modSp mod setBg setClrOvrMap">
        <pc:chgData name="Shashi Mehta" userId="dc0496e96d27b24b" providerId="LiveId" clId="{4B117D55-9903-41B0-8A8A-384B9F64A799}" dt="2022-01-12T11:49:56.824" v="1316" actId="20577"/>
        <pc:sldMkLst>
          <pc:docMk/>
          <pc:sldMk cId="2042824676" sldId="296"/>
        </pc:sldMkLst>
        <pc:spChg chg="mod">
          <ac:chgData name="Shashi Mehta" userId="dc0496e96d27b24b" providerId="LiveId" clId="{4B117D55-9903-41B0-8A8A-384B9F64A799}" dt="2022-01-12T09:30:22.379" v="193" actId="1076"/>
          <ac:spMkLst>
            <pc:docMk/>
            <pc:sldMk cId="2042824676" sldId="296"/>
            <ac:spMk id="2" creationId="{E7BB5B7B-C5A9-4DF3-8C55-9C44D928A4D0}"/>
          </ac:spMkLst>
        </pc:spChg>
        <pc:spChg chg="mod">
          <ac:chgData name="Shashi Mehta" userId="dc0496e96d27b24b" providerId="LiveId" clId="{4B117D55-9903-41B0-8A8A-384B9F64A799}" dt="2022-01-12T11:49:56.824" v="1316" actId="20577"/>
          <ac:spMkLst>
            <pc:docMk/>
            <pc:sldMk cId="2042824676" sldId="296"/>
            <ac:spMk id="3" creationId="{04B2955E-F80E-4D9B-8BDE-E87D008F70E0}"/>
          </ac:spMkLst>
        </pc:spChg>
        <pc:spChg chg="add del">
          <ac:chgData name="Shashi Mehta" userId="dc0496e96d27b24b" providerId="LiveId" clId="{4B117D55-9903-41B0-8A8A-384B9F64A799}" dt="2022-01-12T09:29:58.318" v="188" actId="26606"/>
          <ac:spMkLst>
            <pc:docMk/>
            <pc:sldMk cId="2042824676" sldId="296"/>
            <ac:spMk id="10" creationId="{B8DD2392-397B-48BF-BEFA-EA1FB881CA85}"/>
          </ac:spMkLst>
        </pc:spChg>
        <pc:spChg chg="add del">
          <ac:chgData name="Shashi Mehta" userId="dc0496e96d27b24b" providerId="LiveId" clId="{4B117D55-9903-41B0-8A8A-384B9F64A799}" dt="2022-01-12T09:30:02.338" v="190" actId="26606"/>
          <ac:spMkLst>
            <pc:docMk/>
            <pc:sldMk cId="2042824676" sldId="296"/>
            <ac:spMk id="12" creationId="{AFA01E88-71CC-4FF3-9E81-51E0C32B45E4}"/>
          </ac:spMkLst>
        </pc:spChg>
        <pc:spChg chg="add del">
          <ac:chgData name="Shashi Mehta" userId="dc0496e96d27b24b" providerId="LiveId" clId="{4B117D55-9903-41B0-8A8A-384B9F64A799}" dt="2022-01-12T09:30:02.338" v="190" actId="26606"/>
          <ac:spMkLst>
            <pc:docMk/>
            <pc:sldMk cId="2042824676" sldId="296"/>
            <ac:spMk id="13" creationId="{36B822CC-7DA9-4417-AA94-64CEB676F0B8}"/>
          </ac:spMkLst>
        </pc:spChg>
        <pc:spChg chg="add">
          <ac:chgData name="Shashi Mehta" userId="dc0496e96d27b24b" providerId="LiveId" clId="{4B117D55-9903-41B0-8A8A-384B9F64A799}" dt="2022-01-12T09:30:02.363" v="191" actId="26606"/>
          <ac:spMkLst>
            <pc:docMk/>
            <pc:sldMk cId="2042824676" sldId="296"/>
            <ac:spMk id="15" creationId="{B8DD2392-397B-48BF-BEFA-EA1FB881CA85}"/>
          </ac:spMkLst>
        </pc:spChg>
        <pc:picChg chg="add mod ord">
          <ac:chgData name="Shashi Mehta" userId="dc0496e96d27b24b" providerId="LiveId" clId="{4B117D55-9903-41B0-8A8A-384B9F64A799}" dt="2022-01-12T09:30:02.363" v="191" actId="26606"/>
          <ac:picMkLst>
            <pc:docMk/>
            <pc:sldMk cId="2042824676" sldId="296"/>
            <ac:picMk id="5" creationId="{328B1F65-2F27-4AAC-8234-E78F3C068B7A}"/>
          </ac:picMkLst>
        </pc:picChg>
      </pc:sldChg>
      <pc:sldChg chg="addSp delSp modSp mod setBg setClrOvrMap">
        <pc:chgData name="Shashi Mehta" userId="dc0496e96d27b24b" providerId="LiveId" clId="{4B117D55-9903-41B0-8A8A-384B9F64A799}" dt="2022-01-12T11:41:58.947" v="1258" actId="732"/>
        <pc:sldMkLst>
          <pc:docMk/>
          <pc:sldMk cId="4003447201" sldId="297"/>
        </pc:sldMkLst>
        <pc:spChg chg="mod">
          <ac:chgData name="Shashi Mehta" userId="dc0496e96d27b24b" providerId="LiveId" clId="{4B117D55-9903-41B0-8A8A-384B9F64A799}" dt="2022-01-12T11:41:19.531" v="1251" actId="26606"/>
          <ac:spMkLst>
            <pc:docMk/>
            <pc:sldMk cId="4003447201" sldId="297"/>
            <ac:spMk id="2" creationId="{8A99CD18-0CE6-45AD-A73D-8E46D7566EC1}"/>
          </ac:spMkLst>
        </pc:spChg>
        <pc:spChg chg="mod ord">
          <ac:chgData name="Shashi Mehta" userId="dc0496e96d27b24b" providerId="LiveId" clId="{4B117D55-9903-41B0-8A8A-384B9F64A799}" dt="2022-01-12T11:41:19.531" v="1251" actId="26606"/>
          <ac:spMkLst>
            <pc:docMk/>
            <pc:sldMk cId="4003447201" sldId="297"/>
            <ac:spMk id="3" creationId="{1D02763C-D5FB-4513-9C43-E170FDB148A3}"/>
          </ac:spMkLst>
        </pc:spChg>
        <pc:spChg chg="add del">
          <ac:chgData name="Shashi Mehta" userId="dc0496e96d27b24b" providerId="LiveId" clId="{4B117D55-9903-41B0-8A8A-384B9F64A799}" dt="2022-01-12T11:41:19.531" v="1251" actId="26606"/>
          <ac:spMkLst>
            <pc:docMk/>
            <pc:sldMk cId="4003447201" sldId="297"/>
            <ac:spMk id="10" creationId="{88C97474-5879-4DB5-B4F3-F0357104BC8E}"/>
          </ac:spMkLst>
        </pc:spChg>
        <pc:spChg chg="add del">
          <ac:chgData name="Shashi Mehta" userId="dc0496e96d27b24b" providerId="LiveId" clId="{4B117D55-9903-41B0-8A8A-384B9F64A799}" dt="2022-01-12T11:41:19.531" v="1251" actId="26606"/>
          <ac:spMkLst>
            <pc:docMk/>
            <pc:sldMk cId="4003447201" sldId="297"/>
            <ac:spMk id="12" creationId="{7D2AF00E-D433-4047-863F-BCB69CEC3C35}"/>
          </ac:spMkLst>
        </pc:spChg>
        <pc:spChg chg="add del">
          <ac:chgData name="Shashi Mehta" userId="dc0496e96d27b24b" providerId="LiveId" clId="{4B117D55-9903-41B0-8A8A-384B9F64A799}" dt="2022-01-12T11:41:19.531" v="1251" actId="26606"/>
          <ac:spMkLst>
            <pc:docMk/>
            <pc:sldMk cId="4003447201" sldId="297"/>
            <ac:spMk id="14" creationId="{0997DBEA-6DFC-457A-9850-E535053549D6}"/>
          </ac:spMkLst>
        </pc:spChg>
        <pc:spChg chg="add del">
          <ac:chgData name="Shashi Mehta" userId="dc0496e96d27b24b" providerId="LiveId" clId="{4B117D55-9903-41B0-8A8A-384B9F64A799}" dt="2022-01-12T11:41:19.531" v="1251" actId="26606"/>
          <ac:spMkLst>
            <pc:docMk/>
            <pc:sldMk cId="4003447201" sldId="297"/>
            <ac:spMk id="16" creationId="{79446CF5-953A-4916-BFF4-F5558E5C2359}"/>
          </ac:spMkLst>
        </pc:spChg>
        <pc:spChg chg="add del">
          <ac:chgData name="Shashi Mehta" userId="dc0496e96d27b24b" providerId="LiveId" clId="{4B117D55-9903-41B0-8A8A-384B9F64A799}" dt="2022-01-12T11:41:19.531" v="1251" actId="26606"/>
          <ac:spMkLst>
            <pc:docMk/>
            <pc:sldMk cId="4003447201" sldId="297"/>
            <ac:spMk id="18" creationId="{477B945C-B433-4DFF-9A67-A5C9257E471C}"/>
          </ac:spMkLst>
        </pc:spChg>
        <pc:picChg chg="add mod modCrop">
          <ac:chgData name="Shashi Mehta" userId="dc0496e96d27b24b" providerId="LiveId" clId="{4B117D55-9903-41B0-8A8A-384B9F64A799}" dt="2022-01-12T11:41:58.947" v="1258" actId="732"/>
          <ac:picMkLst>
            <pc:docMk/>
            <pc:sldMk cId="4003447201" sldId="297"/>
            <ac:picMk id="5" creationId="{277102B0-1DBB-4236-888A-D797BDAF240E}"/>
          </ac:picMkLst>
        </pc:picChg>
      </pc:sldChg>
      <pc:sldChg chg="addSp delSp modSp mod">
        <pc:chgData name="Shashi Mehta" userId="dc0496e96d27b24b" providerId="LiveId" clId="{4B117D55-9903-41B0-8A8A-384B9F64A799}" dt="2022-01-12T11:44:18.650" v="1267" actId="1076"/>
        <pc:sldMkLst>
          <pc:docMk/>
          <pc:sldMk cId="1176087487" sldId="298"/>
        </pc:sldMkLst>
        <pc:spChg chg="del mod">
          <ac:chgData name="Shashi Mehta" userId="dc0496e96d27b24b" providerId="LiveId" clId="{4B117D55-9903-41B0-8A8A-384B9F64A799}" dt="2022-01-12T10:42:06.460" v="538" actId="478"/>
          <ac:spMkLst>
            <pc:docMk/>
            <pc:sldMk cId="1176087487" sldId="298"/>
            <ac:spMk id="2" creationId="{7D1EE488-34B1-4AD4-9CB8-45015CDC9CF0}"/>
          </ac:spMkLst>
        </pc:spChg>
        <pc:spChg chg="mod">
          <ac:chgData name="Shashi Mehta" userId="dc0496e96d27b24b" providerId="LiveId" clId="{4B117D55-9903-41B0-8A8A-384B9F64A799}" dt="2022-01-12T10:42:15.260" v="539" actId="1076"/>
          <ac:spMkLst>
            <pc:docMk/>
            <pc:sldMk cId="1176087487" sldId="298"/>
            <ac:spMk id="3" creationId="{E014EF7B-91F8-4FBC-9E90-075A9F726B13}"/>
          </ac:spMkLst>
        </pc:spChg>
        <pc:picChg chg="add mod modCrop">
          <ac:chgData name="Shashi Mehta" userId="dc0496e96d27b24b" providerId="LiveId" clId="{4B117D55-9903-41B0-8A8A-384B9F64A799}" dt="2022-01-12T11:44:18.650" v="1267" actId="1076"/>
          <ac:picMkLst>
            <pc:docMk/>
            <pc:sldMk cId="1176087487" sldId="298"/>
            <ac:picMk id="5" creationId="{C91E094A-9C8E-4E50-BF21-E00EFF433102}"/>
          </ac:picMkLst>
        </pc:picChg>
      </pc:sldChg>
      <pc:sldChg chg="new del">
        <pc:chgData name="Shashi Mehta" userId="dc0496e96d27b24b" providerId="LiveId" clId="{4B117D55-9903-41B0-8A8A-384B9F64A799}" dt="2022-01-12T09:20:39.957" v="173" actId="47"/>
        <pc:sldMkLst>
          <pc:docMk/>
          <pc:sldMk cId="2382038757" sldId="299"/>
        </pc:sldMkLst>
      </pc:sldChg>
      <pc:sldChg chg="addSp delSp modSp new mod setBg setClrOvrMap">
        <pc:chgData name="Shashi Mehta" userId="dc0496e96d27b24b" providerId="LiveId" clId="{4B117D55-9903-41B0-8A8A-384B9F64A799}" dt="2022-01-12T09:34:20.070" v="217" actId="27636"/>
        <pc:sldMkLst>
          <pc:docMk/>
          <pc:sldMk cId="4151302607" sldId="300"/>
        </pc:sldMkLst>
        <pc:spChg chg="del mod">
          <ac:chgData name="Shashi Mehta" userId="dc0496e96d27b24b" providerId="LiveId" clId="{4B117D55-9903-41B0-8A8A-384B9F64A799}" dt="2022-01-12T09:15:32.140" v="169" actId="478"/>
          <ac:spMkLst>
            <pc:docMk/>
            <pc:sldMk cId="4151302607" sldId="300"/>
            <ac:spMk id="2" creationId="{92BE56DB-2F44-4497-898F-3269666C90B6}"/>
          </ac:spMkLst>
        </pc:spChg>
        <pc:spChg chg="mod ord">
          <ac:chgData name="Shashi Mehta" userId="dc0496e96d27b24b" providerId="LiveId" clId="{4B117D55-9903-41B0-8A8A-384B9F64A799}" dt="2022-01-12T09:34:20.070" v="217" actId="27636"/>
          <ac:spMkLst>
            <pc:docMk/>
            <pc:sldMk cId="4151302607" sldId="300"/>
            <ac:spMk id="3" creationId="{F70B141A-34C6-4530-9CB9-204DB2E1DAFE}"/>
          </ac:spMkLst>
        </pc:spChg>
        <pc:spChg chg="add">
          <ac:chgData name="Shashi Mehta" userId="dc0496e96d27b24b" providerId="LiveId" clId="{4B117D55-9903-41B0-8A8A-384B9F64A799}" dt="2022-01-12T09:33:58.229" v="215" actId="26606"/>
          <ac:spMkLst>
            <pc:docMk/>
            <pc:sldMk cId="4151302607" sldId="300"/>
            <ac:spMk id="9" creationId="{B8DD2392-397B-48BF-BEFA-EA1FB881CA85}"/>
          </ac:spMkLst>
        </pc:spChg>
        <pc:spChg chg="add del">
          <ac:chgData name="Shashi Mehta" userId="dc0496e96d27b24b" providerId="LiveId" clId="{4B117D55-9903-41B0-8A8A-384B9F64A799}" dt="2022-01-12T09:32:42.073" v="203" actId="26606"/>
          <ac:spMkLst>
            <pc:docMk/>
            <pc:sldMk cId="4151302607" sldId="300"/>
            <ac:spMk id="10" creationId="{FBB53F82-F191-4EEB-AB7B-F69E634FA3E8}"/>
          </ac:spMkLst>
        </pc:spChg>
        <pc:spChg chg="add del">
          <ac:chgData name="Shashi Mehta" userId="dc0496e96d27b24b" providerId="LiveId" clId="{4B117D55-9903-41B0-8A8A-384B9F64A799}" dt="2022-01-12T09:32:42.073" v="203" actId="26606"/>
          <ac:spMkLst>
            <pc:docMk/>
            <pc:sldMk cId="4151302607" sldId="300"/>
            <ac:spMk id="12" creationId="{8616AA08-3831-473D-B61B-89484A33CF65}"/>
          </ac:spMkLst>
        </pc:spChg>
        <pc:spChg chg="add del">
          <ac:chgData name="Shashi Mehta" userId="dc0496e96d27b24b" providerId="LiveId" clId="{4B117D55-9903-41B0-8A8A-384B9F64A799}" dt="2022-01-12T09:32:42.073" v="203" actId="26606"/>
          <ac:spMkLst>
            <pc:docMk/>
            <pc:sldMk cId="4151302607" sldId="300"/>
            <ac:spMk id="14" creationId="{8431B918-3A1C-46BA-9430-CAD97D9DA0FC}"/>
          </ac:spMkLst>
        </pc:spChg>
        <pc:spChg chg="add del">
          <ac:chgData name="Shashi Mehta" userId="dc0496e96d27b24b" providerId="LiveId" clId="{4B117D55-9903-41B0-8A8A-384B9F64A799}" dt="2022-01-12T09:32:42.073" v="203" actId="26606"/>
          <ac:spMkLst>
            <pc:docMk/>
            <pc:sldMk cId="4151302607" sldId="300"/>
            <ac:spMk id="16" creationId="{8400935A-2F82-4DC4-A4E1-E12EFB8C2738}"/>
          </ac:spMkLst>
        </pc:spChg>
        <pc:spChg chg="add del">
          <ac:chgData name="Shashi Mehta" userId="dc0496e96d27b24b" providerId="LiveId" clId="{4B117D55-9903-41B0-8A8A-384B9F64A799}" dt="2022-01-12T09:32:42.073" v="203" actId="26606"/>
          <ac:spMkLst>
            <pc:docMk/>
            <pc:sldMk cId="4151302607" sldId="300"/>
            <ac:spMk id="18" creationId="{A3D5D599-1CAE-4C92-B5AE-8E51AF6D47C9}"/>
          </ac:spMkLst>
        </pc:spChg>
        <pc:spChg chg="add del">
          <ac:chgData name="Shashi Mehta" userId="dc0496e96d27b24b" providerId="LiveId" clId="{4B117D55-9903-41B0-8A8A-384B9F64A799}" dt="2022-01-12T09:32:46.408" v="205" actId="26606"/>
          <ac:spMkLst>
            <pc:docMk/>
            <pc:sldMk cId="4151302607" sldId="300"/>
            <ac:spMk id="20" creationId="{88C97474-5879-4DB5-B4F3-F0357104BC8E}"/>
          </ac:spMkLst>
        </pc:spChg>
        <pc:spChg chg="add del">
          <ac:chgData name="Shashi Mehta" userId="dc0496e96d27b24b" providerId="LiveId" clId="{4B117D55-9903-41B0-8A8A-384B9F64A799}" dt="2022-01-12T09:32:46.408" v="205" actId="26606"/>
          <ac:spMkLst>
            <pc:docMk/>
            <pc:sldMk cId="4151302607" sldId="300"/>
            <ac:spMk id="21" creationId="{9831CBB7-4817-4B54-A7F9-0AE2D0C47870}"/>
          </ac:spMkLst>
        </pc:spChg>
        <pc:spChg chg="add del">
          <ac:chgData name="Shashi Mehta" userId="dc0496e96d27b24b" providerId="LiveId" clId="{4B117D55-9903-41B0-8A8A-384B9F64A799}" dt="2022-01-12T09:32:46.408" v="205" actId="26606"/>
          <ac:spMkLst>
            <pc:docMk/>
            <pc:sldMk cId="4151302607" sldId="300"/>
            <ac:spMk id="22" creationId="{96BC321D-B05F-4857-8880-97F61B9B7858}"/>
          </ac:spMkLst>
        </pc:spChg>
        <pc:spChg chg="add del">
          <ac:chgData name="Shashi Mehta" userId="dc0496e96d27b24b" providerId="LiveId" clId="{4B117D55-9903-41B0-8A8A-384B9F64A799}" dt="2022-01-12T09:32:49.698" v="207" actId="26606"/>
          <ac:spMkLst>
            <pc:docMk/>
            <pc:sldMk cId="4151302607" sldId="300"/>
            <ac:spMk id="24" creationId="{1BB56EB9-078F-4952-AC1F-149C7A0AE4D5}"/>
          </ac:spMkLst>
        </pc:spChg>
        <pc:spChg chg="add del">
          <ac:chgData name="Shashi Mehta" userId="dc0496e96d27b24b" providerId="LiveId" clId="{4B117D55-9903-41B0-8A8A-384B9F64A799}" dt="2022-01-12T09:32:49.698" v="207" actId="26606"/>
          <ac:spMkLst>
            <pc:docMk/>
            <pc:sldMk cId="4151302607" sldId="300"/>
            <ac:spMk id="25" creationId="{10058680-D07C-4893-B2B7-91543F18AB32}"/>
          </ac:spMkLst>
        </pc:spChg>
        <pc:spChg chg="add del">
          <ac:chgData name="Shashi Mehta" userId="dc0496e96d27b24b" providerId="LiveId" clId="{4B117D55-9903-41B0-8A8A-384B9F64A799}" dt="2022-01-12T09:32:49.698" v="207" actId="26606"/>
          <ac:spMkLst>
            <pc:docMk/>
            <pc:sldMk cId="4151302607" sldId="300"/>
            <ac:spMk id="26" creationId="{7B42427A-0A1F-4A55-8705-D9179F1E0CFB}"/>
          </ac:spMkLst>
        </pc:spChg>
        <pc:spChg chg="add del">
          <ac:chgData name="Shashi Mehta" userId="dc0496e96d27b24b" providerId="LiveId" clId="{4B117D55-9903-41B0-8A8A-384B9F64A799}" dt="2022-01-12T09:32:49.698" v="207" actId="26606"/>
          <ac:spMkLst>
            <pc:docMk/>
            <pc:sldMk cId="4151302607" sldId="300"/>
            <ac:spMk id="27" creationId="{EE54A6FE-D8CB-48A3-900B-053D4EBD3B85}"/>
          </ac:spMkLst>
        </pc:spChg>
        <pc:picChg chg="add del mod">
          <ac:chgData name="Shashi Mehta" userId="dc0496e96d27b24b" providerId="LiveId" clId="{4B117D55-9903-41B0-8A8A-384B9F64A799}" dt="2022-01-12T09:32:52.968" v="211" actId="931"/>
          <ac:picMkLst>
            <pc:docMk/>
            <pc:sldMk cId="4151302607" sldId="300"/>
            <ac:picMk id="5" creationId="{E12AD4FD-E62D-4705-90F8-7FCBA7E65213}"/>
          </ac:picMkLst>
        </pc:picChg>
        <pc:picChg chg="add mod">
          <ac:chgData name="Shashi Mehta" userId="dc0496e96d27b24b" providerId="LiveId" clId="{4B117D55-9903-41B0-8A8A-384B9F64A799}" dt="2022-01-12T09:33:58.229" v="215" actId="26606"/>
          <ac:picMkLst>
            <pc:docMk/>
            <pc:sldMk cId="4151302607" sldId="300"/>
            <ac:picMk id="7" creationId="{BA14A3CB-54D7-44FB-AEE0-7223ADE8E1DD}"/>
          </ac:picMkLst>
        </pc:picChg>
      </pc:sldChg>
      <pc:sldChg chg="delSp new del mod">
        <pc:chgData name="Shashi Mehta" userId="dc0496e96d27b24b" providerId="LiveId" clId="{4B117D55-9903-41B0-8A8A-384B9F64A799}" dt="2022-01-12T09:11:54.192" v="141" actId="47"/>
        <pc:sldMkLst>
          <pc:docMk/>
          <pc:sldMk cId="2999428586" sldId="301"/>
        </pc:sldMkLst>
        <pc:spChg chg="del">
          <ac:chgData name="Shashi Mehta" userId="dc0496e96d27b24b" providerId="LiveId" clId="{4B117D55-9903-41B0-8A8A-384B9F64A799}" dt="2022-01-12T09:11:51.882" v="140" actId="478"/>
          <ac:spMkLst>
            <pc:docMk/>
            <pc:sldMk cId="2999428586" sldId="301"/>
            <ac:spMk id="3" creationId="{D7B99D01-13A6-445C-BA0B-2C62EF01A8C1}"/>
          </ac:spMkLst>
        </pc:spChg>
      </pc:sldChg>
      <pc:sldChg chg="addSp delSp modSp new mod setBg setClrOvrMap">
        <pc:chgData name="Shashi Mehta" userId="dc0496e96d27b24b" providerId="LiveId" clId="{4B117D55-9903-41B0-8A8A-384B9F64A799}" dt="2022-01-12T11:31:33.944" v="1167" actId="27636"/>
        <pc:sldMkLst>
          <pc:docMk/>
          <pc:sldMk cId="4056537287" sldId="301"/>
        </pc:sldMkLst>
        <pc:spChg chg="del mod">
          <ac:chgData name="Shashi Mehta" userId="dc0496e96d27b24b" providerId="LiveId" clId="{4B117D55-9903-41B0-8A8A-384B9F64A799}" dt="2022-01-12T10:39:31.040" v="509" actId="478"/>
          <ac:spMkLst>
            <pc:docMk/>
            <pc:sldMk cId="4056537287" sldId="301"/>
            <ac:spMk id="2" creationId="{E26B6A89-E490-4E88-918F-D89909DD4055}"/>
          </ac:spMkLst>
        </pc:spChg>
        <pc:spChg chg="mod">
          <ac:chgData name="Shashi Mehta" userId="dc0496e96d27b24b" providerId="LiveId" clId="{4B117D55-9903-41B0-8A8A-384B9F64A799}" dt="2022-01-12T11:31:33.944" v="1167" actId="27636"/>
          <ac:spMkLst>
            <pc:docMk/>
            <pc:sldMk cId="4056537287" sldId="301"/>
            <ac:spMk id="3" creationId="{125671D8-94F6-4C4C-86F4-11E4ADA5E602}"/>
          </ac:spMkLst>
        </pc:spChg>
        <pc:spChg chg="add del">
          <ac:chgData name="Shashi Mehta" userId="dc0496e96d27b24b" providerId="LiveId" clId="{4B117D55-9903-41B0-8A8A-384B9F64A799}" dt="2022-01-12T11:31:33.928" v="1166" actId="26606"/>
          <ac:spMkLst>
            <pc:docMk/>
            <pc:sldMk cId="4056537287" sldId="301"/>
            <ac:spMk id="9" creationId="{B8DD2392-397B-48BF-BEFA-EA1FB881CA85}"/>
          </ac:spMkLst>
        </pc:spChg>
        <pc:spChg chg="add del">
          <ac:chgData name="Shashi Mehta" userId="dc0496e96d27b24b" providerId="LiveId" clId="{4B117D55-9903-41B0-8A8A-384B9F64A799}" dt="2022-01-12T11:31:33.913" v="1165" actId="26606"/>
          <ac:spMkLst>
            <pc:docMk/>
            <pc:sldMk cId="4056537287" sldId="301"/>
            <ac:spMk id="14" creationId="{1BB56EB9-078F-4952-AC1F-149C7A0AE4D5}"/>
          </ac:spMkLst>
        </pc:spChg>
        <pc:spChg chg="add del">
          <ac:chgData name="Shashi Mehta" userId="dc0496e96d27b24b" providerId="LiveId" clId="{4B117D55-9903-41B0-8A8A-384B9F64A799}" dt="2022-01-12T11:31:33.913" v="1165" actId="26606"/>
          <ac:spMkLst>
            <pc:docMk/>
            <pc:sldMk cId="4056537287" sldId="301"/>
            <ac:spMk id="16" creationId="{10058680-D07C-4893-B2B7-91543F18AB32}"/>
          </ac:spMkLst>
        </pc:spChg>
        <pc:spChg chg="add del">
          <ac:chgData name="Shashi Mehta" userId="dc0496e96d27b24b" providerId="LiveId" clId="{4B117D55-9903-41B0-8A8A-384B9F64A799}" dt="2022-01-12T11:31:33.913" v="1165" actId="26606"/>
          <ac:spMkLst>
            <pc:docMk/>
            <pc:sldMk cId="4056537287" sldId="301"/>
            <ac:spMk id="18" creationId="{7B42427A-0A1F-4A55-8705-D9179F1E0CFB}"/>
          </ac:spMkLst>
        </pc:spChg>
        <pc:spChg chg="add del">
          <ac:chgData name="Shashi Mehta" userId="dc0496e96d27b24b" providerId="LiveId" clId="{4B117D55-9903-41B0-8A8A-384B9F64A799}" dt="2022-01-12T11:31:33.913" v="1165" actId="26606"/>
          <ac:spMkLst>
            <pc:docMk/>
            <pc:sldMk cId="4056537287" sldId="301"/>
            <ac:spMk id="20" creationId="{EE54A6FE-D8CB-48A3-900B-053D4EBD3B85}"/>
          </ac:spMkLst>
        </pc:spChg>
        <pc:spChg chg="add">
          <ac:chgData name="Shashi Mehta" userId="dc0496e96d27b24b" providerId="LiveId" clId="{4B117D55-9903-41B0-8A8A-384B9F64A799}" dt="2022-01-12T11:31:33.928" v="1166" actId="26606"/>
          <ac:spMkLst>
            <pc:docMk/>
            <pc:sldMk cId="4056537287" sldId="301"/>
            <ac:spMk id="22" creationId="{504BED40-EAF7-4E55-AFF7-2CD840EBD3AA}"/>
          </ac:spMkLst>
        </pc:spChg>
        <pc:spChg chg="add">
          <ac:chgData name="Shashi Mehta" userId="dc0496e96d27b24b" providerId="LiveId" clId="{4B117D55-9903-41B0-8A8A-384B9F64A799}" dt="2022-01-12T11:31:33.928" v="1166" actId="26606"/>
          <ac:spMkLst>
            <pc:docMk/>
            <pc:sldMk cId="4056537287" sldId="301"/>
            <ac:spMk id="23" creationId="{F367CCF1-BB1E-41CF-8499-94A870C33EFA}"/>
          </ac:spMkLst>
        </pc:spChg>
        <pc:picChg chg="add mod ord">
          <ac:chgData name="Shashi Mehta" userId="dc0496e96d27b24b" providerId="LiveId" clId="{4B117D55-9903-41B0-8A8A-384B9F64A799}" dt="2022-01-12T11:31:33.928" v="1166" actId="26606"/>
          <ac:picMkLst>
            <pc:docMk/>
            <pc:sldMk cId="4056537287" sldId="301"/>
            <ac:picMk id="5" creationId="{2F61CC35-FE2A-4087-8070-BA158165CADC}"/>
          </ac:picMkLst>
        </pc:picChg>
      </pc:sldChg>
      <pc:sldChg chg="addSp delSp modSp new mod setBg setClrOvrMap">
        <pc:chgData name="Shashi Mehta" userId="dc0496e96d27b24b" providerId="LiveId" clId="{4B117D55-9903-41B0-8A8A-384B9F64A799}" dt="2022-01-12T11:29:12.937" v="1156" actId="26606"/>
        <pc:sldMkLst>
          <pc:docMk/>
          <pc:sldMk cId="3321194881" sldId="302"/>
        </pc:sldMkLst>
        <pc:spChg chg="del mod">
          <ac:chgData name="Shashi Mehta" userId="dc0496e96d27b24b" providerId="LiveId" clId="{4B117D55-9903-41B0-8A8A-384B9F64A799}" dt="2022-01-12T10:41:09.460" v="524" actId="478"/>
          <ac:spMkLst>
            <pc:docMk/>
            <pc:sldMk cId="3321194881" sldId="302"/>
            <ac:spMk id="2" creationId="{781712A5-266C-488B-8541-A2DDD005DC19}"/>
          </ac:spMkLst>
        </pc:spChg>
        <pc:spChg chg="mod ord">
          <ac:chgData name="Shashi Mehta" userId="dc0496e96d27b24b" providerId="LiveId" clId="{4B117D55-9903-41B0-8A8A-384B9F64A799}" dt="2022-01-12T11:29:12.937" v="1156" actId="26606"/>
          <ac:spMkLst>
            <pc:docMk/>
            <pc:sldMk cId="3321194881" sldId="302"/>
            <ac:spMk id="3" creationId="{B2433E74-7E5B-472E-8440-A290AEE3D8E3}"/>
          </ac:spMkLst>
        </pc:spChg>
        <pc:spChg chg="add">
          <ac:chgData name="Shashi Mehta" userId="dc0496e96d27b24b" providerId="LiveId" clId="{4B117D55-9903-41B0-8A8A-384B9F64A799}" dt="2022-01-12T11:29:12.937" v="1156" actId="26606"/>
          <ac:spMkLst>
            <pc:docMk/>
            <pc:sldMk cId="3321194881" sldId="302"/>
            <ac:spMk id="10" creationId="{B8DD2392-397B-48BF-BEFA-EA1FB881CA85}"/>
          </ac:spMkLst>
        </pc:spChg>
        <pc:picChg chg="add mod">
          <ac:chgData name="Shashi Mehta" userId="dc0496e96d27b24b" providerId="LiveId" clId="{4B117D55-9903-41B0-8A8A-384B9F64A799}" dt="2022-01-12T11:29:12.937" v="1156" actId="26606"/>
          <ac:picMkLst>
            <pc:docMk/>
            <pc:sldMk cId="3321194881" sldId="302"/>
            <ac:picMk id="5" creationId="{50A652CF-9D44-4DBB-9250-9C9049FE8E41}"/>
          </ac:picMkLst>
        </pc:picChg>
      </pc:sldChg>
      <pc:sldChg chg="addSp delSp modSp new mod setBg addAnim delAnim setClrOvrMap">
        <pc:chgData name="Shashi Mehta" userId="dc0496e96d27b24b" providerId="LiveId" clId="{4B117D55-9903-41B0-8A8A-384B9F64A799}" dt="2022-01-12T10:48:06.394" v="571" actId="20577"/>
        <pc:sldMkLst>
          <pc:docMk/>
          <pc:sldMk cId="958236337" sldId="303"/>
        </pc:sldMkLst>
        <pc:spChg chg="mod ord">
          <ac:chgData name="Shashi Mehta" userId="dc0496e96d27b24b" providerId="LiveId" clId="{4B117D55-9903-41B0-8A8A-384B9F64A799}" dt="2022-01-12T10:48:06.394" v="571" actId="20577"/>
          <ac:spMkLst>
            <pc:docMk/>
            <pc:sldMk cId="958236337" sldId="303"/>
            <ac:spMk id="2" creationId="{AAA24C2B-2750-47F3-A28C-D4ED2E6DF79D}"/>
          </ac:spMkLst>
        </pc:spChg>
        <pc:spChg chg="add del">
          <ac:chgData name="Shashi Mehta" userId="dc0496e96d27b24b" providerId="LiveId" clId="{4B117D55-9903-41B0-8A8A-384B9F64A799}" dt="2022-01-12T10:47:09.721" v="558" actId="26606"/>
          <ac:spMkLst>
            <pc:docMk/>
            <pc:sldMk cId="958236337" sldId="303"/>
            <ac:spMk id="9" creationId="{E6C8E6EB-4C59-429B-97E4-72A058CFC4FB}"/>
          </ac:spMkLst>
        </pc:spChg>
        <pc:spChg chg="add del">
          <ac:chgData name="Shashi Mehta" userId="dc0496e96d27b24b" providerId="LiveId" clId="{4B117D55-9903-41B0-8A8A-384B9F64A799}" dt="2022-01-12T10:47:09.721" v="558" actId="26606"/>
          <ac:spMkLst>
            <pc:docMk/>
            <pc:sldMk cId="958236337" sldId="303"/>
            <ac:spMk id="11" creationId="{B5B90362-AFCC-46A9-B41C-A257A8C5B314}"/>
          </ac:spMkLst>
        </pc:spChg>
        <pc:spChg chg="add del">
          <ac:chgData name="Shashi Mehta" userId="dc0496e96d27b24b" providerId="LiveId" clId="{4B117D55-9903-41B0-8A8A-384B9F64A799}" dt="2022-01-12T10:47:09.721" v="558" actId="26606"/>
          <ac:spMkLst>
            <pc:docMk/>
            <pc:sldMk cId="958236337" sldId="303"/>
            <ac:spMk id="13" creationId="{F71EF7F1-38BA-471D-8CD4-2A9AE8E35527}"/>
          </ac:spMkLst>
        </pc:spChg>
        <pc:spChg chg="add del">
          <ac:chgData name="Shashi Mehta" userId="dc0496e96d27b24b" providerId="LiveId" clId="{4B117D55-9903-41B0-8A8A-384B9F64A799}" dt="2022-01-12T10:47:09.721" v="558" actId="26606"/>
          <ac:spMkLst>
            <pc:docMk/>
            <pc:sldMk cId="958236337" sldId="303"/>
            <ac:spMk id="15" creationId="{C0524398-BFB4-4C4A-8317-83B8729F9B26}"/>
          </ac:spMkLst>
        </pc:spChg>
        <pc:spChg chg="add del">
          <ac:chgData name="Shashi Mehta" userId="dc0496e96d27b24b" providerId="LiveId" clId="{4B117D55-9903-41B0-8A8A-384B9F64A799}" dt="2022-01-12T10:47:09.721" v="558" actId="26606"/>
          <ac:spMkLst>
            <pc:docMk/>
            <pc:sldMk cId="958236337" sldId="303"/>
            <ac:spMk id="17" creationId="{0671A8AE-40A1-4631-A6B8-581AFF065482}"/>
          </ac:spMkLst>
        </pc:spChg>
        <pc:spChg chg="add del">
          <ac:chgData name="Shashi Mehta" userId="dc0496e96d27b24b" providerId="LiveId" clId="{4B117D55-9903-41B0-8A8A-384B9F64A799}" dt="2022-01-12T10:47:09.721" v="558" actId="26606"/>
          <ac:spMkLst>
            <pc:docMk/>
            <pc:sldMk cId="958236337" sldId="303"/>
            <ac:spMk id="19" creationId="{A44CD100-6267-4E62-AA64-2182A3A6A1C0}"/>
          </ac:spMkLst>
        </pc:spChg>
        <pc:spChg chg="add del">
          <ac:chgData name="Shashi Mehta" userId="dc0496e96d27b24b" providerId="LiveId" clId="{4B117D55-9903-41B0-8A8A-384B9F64A799}" dt="2022-01-12T10:47:13.903" v="560" actId="26606"/>
          <ac:spMkLst>
            <pc:docMk/>
            <pc:sldMk cId="958236337" sldId="303"/>
            <ac:spMk id="21" creationId="{1F1FF39A-AC3C-4066-9D4C-519AA22812EA}"/>
          </ac:spMkLst>
        </pc:spChg>
        <pc:spChg chg="add del">
          <ac:chgData name="Shashi Mehta" userId="dc0496e96d27b24b" providerId="LiveId" clId="{4B117D55-9903-41B0-8A8A-384B9F64A799}" dt="2022-01-12T10:47:13.903" v="560" actId="26606"/>
          <ac:spMkLst>
            <pc:docMk/>
            <pc:sldMk cId="958236337" sldId="303"/>
            <ac:spMk id="22" creationId="{E6C8E6EB-4C59-429B-97E4-72A058CFC4FB}"/>
          </ac:spMkLst>
        </pc:spChg>
        <pc:spChg chg="add del">
          <ac:chgData name="Shashi Mehta" userId="dc0496e96d27b24b" providerId="LiveId" clId="{4B117D55-9903-41B0-8A8A-384B9F64A799}" dt="2022-01-12T10:47:13.903" v="560" actId="26606"/>
          <ac:spMkLst>
            <pc:docMk/>
            <pc:sldMk cId="958236337" sldId="303"/>
            <ac:spMk id="23" creationId="{B5B90362-AFCC-46A9-B41C-A257A8C5B314}"/>
          </ac:spMkLst>
        </pc:spChg>
        <pc:spChg chg="add del">
          <ac:chgData name="Shashi Mehta" userId="dc0496e96d27b24b" providerId="LiveId" clId="{4B117D55-9903-41B0-8A8A-384B9F64A799}" dt="2022-01-12T10:47:13.903" v="560" actId="26606"/>
          <ac:spMkLst>
            <pc:docMk/>
            <pc:sldMk cId="958236337" sldId="303"/>
            <ac:spMk id="24" creationId="{F71EF7F1-38BA-471D-8CD4-2A9AE8E35527}"/>
          </ac:spMkLst>
        </pc:spChg>
        <pc:spChg chg="add del">
          <ac:chgData name="Shashi Mehta" userId="dc0496e96d27b24b" providerId="LiveId" clId="{4B117D55-9903-41B0-8A8A-384B9F64A799}" dt="2022-01-12T10:47:13.903" v="560" actId="26606"/>
          <ac:spMkLst>
            <pc:docMk/>
            <pc:sldMk cId="958236337" sldId="303"/>
            <ac:spMk id="25" creationId="{C0524398-BFB4-4C4A-8317-83B8729F9B26}"/>
          </ac:spMkLst>
        </pc:spChg>
        <pc:spChg chg="add del">
          <ac:chgData name="Shashi Mehta" userId="dc0496e96d27b24b" providerId="LiveId" clId="{4B117D55-9903-41B0-8A8A-384B9F64A799}" dt="2022-01-12T10:47:13.903" v="560" actId="26606"/>
          <ac:spMkLst>
            <pc:docMk/>
            <pc:sldMk cId="958236337" sldId="303"/>
            <ac:spMk id="26" creationId="{26B4480E-B7FF-4481-890E-043A69AE6FE2}"/>
          </ac:spMkLst>
        </pc:spChg>
        <pc:spChg chg="add del">
          <ac:chgData name="Shashi Mehta" userId="dc0496e96d27b24b" providerId="LiveId" clId="{4B117D55-9903-41B0-8A8A-384B9F64A799}" dt="2022-01-12T10:47:13.903" v="560" actId="26606"/>
          <ac:spMkLst>
            <pc:docMk/>
            <pc:sldMk cId="958236337" sldId="303"/>
            <ac:spMk id="27" creationId="{64C13BAB-7C00-4D21-A857-E3D41C0A2A66}"/>
          </ac:spMkLst>
        </pc:spChg>
        <pc:spChg chg="add del">
          <ac:chgData name="Shashi Mehta" userId="dc0496e96d27b24b" providerId="LiveId" clId="{4B117D55-9903-41B0-8A8A-384B9F64A799}" dt="2022-01-12T10:47:23.833" v="563" actId="26606"/>
          <ac:spMkLst>
            <pc:docMk/>
            <pc:sldMk cId="958236337" sldId="303"/>
            <ac:spMk id="29" creationId="{E6C8E6EB-4C59-429B-97E4-72A058CFC4FB}"/>
          </ac:spMkLst>
        </pc:spChg>
        <pc:spChg chg="add del">
          <ac:chgData name="Shashi Mehta" userId="dc0496e96d27b24b" providerId="LiveId" clId="{4B117D55-9903-41B0-8A8A-384B9F64A799}" dt="2022-01-12T10:47:23.833" v="563" actId="26606"/>
          <ac:spMkLst>
            <pc:docMk/>
            <pc:sldMk cId="958236337" sldId="303"/>
            <ac:spMk id="30" creationId="{B5B90362-AFCC-46A9-B41C-A257A8C5B314}"/>
          </ac:spMkLst>
        </pc:spChg>
        <pc:spChg chg="add del">
          <ac:chgData name="Shashi Mehta" userId="dc0496e96d27b24b" providerId="LiveId" clId="{4B117D55-9903-41B0-8A8A-384B9F64A799}" dt="2022-01-12T10:47:23.833" v="563" actId="26606"/>
          <ac:spMkLst>
            <pc:docMk/>
            <pc:sldMk cId="958236337" sldId="303"/>
            <ac:spMk id="31" creationId="{F71EF7F1-38BA-471D-8CD4-2A9AE8E35527}"/>
          </ac:spMkLst>
        </pc:spChg>
        <pc:spChg chg="add del">
          <ac:chgData name="Shashi Mehta" userId="dc0496e96d27b24b" providerId="LiveId" clId="{4B117D55-9903-41B0-8A8A-384B9F64A799}" dt="2022-01-12T10:47:23.833" v="563" actId="26606"/>
          <ac:spMkLst>
            <pc:docMk/>
            <pc:sldMk cId="958236337" sldId="303"/>
            <ac:spMk id="32" creationId="{C0524398-BFB4-4C4A-8317-83B8729F9B26}"/>
          </ac:spMkLst>
        </pc:spChg>
        <pc:spChg chg="add del">
          <ac:chgData name="Shashi Mehta" userId="dc0496e96d27b24b" providerId="LiveId" clId="{4B117D55-9903-41B0-8A8A-384B9F64A799}" dt="2022-01-12T10:47:23.833" v="563" actId="26606"/>
          <ac:spMkLst>
            <pc:docMk/>
            <pc:sldMk cId="958236337" sldId="303"/>
            <ac:spMk id="33" creationId="{6B695AA2-4B70-477F-AF90-536B720A1343}"/>
          </ac:spMkLst>
        </pc:spChg>
        <pc:spChg chg="add del">
          <ac:chgData name="Shashi Mehta" userId="dc0496e96d27b24b" providerId="LiveId" clId="{4B117D55-9903-41B0-8A8A-384B9F64A799}" dt="2022-01-12T10:47:27.197" v="565" actId="26606"/>
          <ac:spMkLst>
            <pc:docMk/>
            <pc:sldMk cId="958236337" sldId="303"/>
            <ac:spMk id="35" creationId="{E6C8E6EB-4C59-429B-97E4-72A058CFC4FB}"/>
          </ac:spMkLst>
        </pc:spChg>
        <pc:spChg chg="add del">
          <ac:chgData name="Shashi Mehta" userId="dc0496e96d27b24b" providerId="LiveId" clId="{4B117D55-9903-41B0-8A8A-384B9F64A799}" dt="2022-01-12T10:47:27.197" v="565" actId="26606"/>
          <ac:spMkLst>
            <pc:docMk/>
            <pc:sldMk cId="958236337" sldId="303"/>
            <ac:spMk id="36" creationId="{B5B90362-AFCC-46A9-B41C-A257A8C5B314}"/>
          </ac:spMkLst>
        </pc:spChg>
        <pc:spChg chg="add del">
          <ac:chgData name="Shashi Mehta" userId="dc0496e96d27b24b" providerId="LiveId" clId="{4B117D55-9903-41B0-8A8A-384B9F64A799}" dt="2022-01-12T10:47:27.197" v="565" actId="26606"/>
          <ac:spMkLst>
            <pc:docMk/>
            <pc:sldMk cId="958236337" sldId="303"/>
            <ac:spMk id="37" creationId="{F71EF7F1-38BA-471D-8CD4-2A9AE8E35527}"/>
          </ac:spMkLst>
        </pc:spChg>
        <pc:spChg chg="add del">
          <ac:chgData name="Shashi Mehta" userId="dc0496e96d27b24b" providerId="LiveId" clId="{4B117D55-9903-41B0-8A8A-384B9F64A799}" dt="2022-01-12T10:47:27.197" v="565" actId="26606"/>
          <ac:spMkLst>
            <pc:docMk/>
            <pc:sldMk cId="958236337" sldId="303"/>
            <ac:spMk id="38" creationId="{C0524398-BFB4-4C4A-8317-83B8729F9B26}"/>
          </ac:spMkLst>
        </pc:spChg>
        <pc:spChg chg="add del">
          <ac:chgData name="Shashi Mehta" userId="dc0496e96d27b24b" providerId="LiveId" clId="{4B117D55-9903-41B0-8A8A-384B9F64A799}" dt="2022-01-12T10:47:27.197" v="565" actId="26606"/>
          <ac:spMkLst>
            <pc:docMk/>
            <pc:sldMk cId="958236337" sldId="303"/>
            <ac:spMk id="39" creationId="{C946306D-5ADD-463A-949A-DEEBA39D70DC}"/>
          </ac:spMkLst>
        </pc:spChg>
        <pc:spChg chg="add del">
          <ac:chgData name="Shashi Mehta" userId="dc0496e96d27b24b" providerId="LiveId" clId="{4B117D55-9903-41B0-8A8A-384B9F64A799}" dt="2022-01-12T10:47:27.197" v="565" actId="26606"/>
          <ac:spMkLst>
            <pc:docMk/>
            <pc:sldMk cId="958236337" sldId="303"/>
            <ac:spMk id="40" creationId="{A473A035-1F9A-4381-AC96-683CD2DF5DE8}"/>
          </ac:spMkLst>
        </pc:spChg>
        <pc:spChg chg="add del">
          <ac:chgData name="Shashi Mehta" userId="dc0496e96d27b24b" providerId="LiveId" clId="{4B117D55-9903-41B0-8A8A-384B9F64A799}" dt="2022-01-12T10:47:27.197" v="565" actId="26606"/>
          <ac:spMkLst>
            <pc:docMk/>
            <pc:sldMk cId="958236337" sldId="303"/>
            <ac:spMk id="41" creationId="{CF4ED641-0671-4D88-92E6-026A8C9F1A4E}"/>
          </ac:spMkLst>
        </pc:spChg>
        <pc:spChg chg="add del">
          <ac:chgData name="Shashi Mehta" userId="dc0496e96d27b24b" providerId="LiveId" clId="{4B117D55-9903-41B0-8A8A-384B9F64A799}" dt="2022-01-12T10:47:27.197" v="565" actId="26606"/>
          <ac:spMkLst>
            <pc:docMk/>
            <pc:sldMk cId="958236337" sldId="303"/>
            <ac:spMk id="42" creationId="{7A02EF2F-E7B1-40FC-885B-C4D89902B6E0}"/>
          </ac:spMkLst>
        </pc:spChg>
        <pc:spChg chg="add del">
          <ac:chgData name="Shashi Mehta" userId="dc0496e96d27b24b" providerId="LiveId" clId="{4B117D55-9903-41B0-8A8A-384B9F64A799}" dt="2022-01-12T10:47:27.197" v="565" actId="26606"/>
          <ac:spMkLst>
            <pc:docMk/>
            <pc:sldMk cId="958236337" sldId="303"/>
            <ac:spMk id="43" creationId="{9180D5DB-9658-40A6-A418-7C69982226F4}"/>
          </ac:spMkLst>
        </pc:spChg>
        <pc:spChg chg="add del">
          <ac:chgData name="Shashi Mehta" userId="dc0496e96d27b24b" providerId="LiveId" clId="{4B117D55-9903-41B0-8A8A-384B9F64A799}" dt="2022-01-12T10:47:28.763" v="567" actId="26606"/>
          <ac:spMkLst>
            <pc:docMk/>
            <pc:sldMk cId="958236337" sldId="303"/>
            <ac:spMk id="45" creationId="{E6C8E6EB-4C59-429B-97E4-72A058CFC4FB}"/>
          </ac:spMkLst>
        </pc:spChg>
        <pc:spChg chg="add del">
          <ac:chgData name="Shashi Mehta" userId="dc0496e96d27b24b" providerId="LiveId" clId="{4B117D55-9903-41B0-8A8A-384B9F64A799}" dt="2022-01-12T10:47:28.763" v="567" actId="26606"/>
          <ac:spMkLst>
            <pc:docMk/>
            <pc:sldMk cId="958236337" sldId="303"/>
            <ac:spMk id="46" creationId="{B5B90362-AFCC-46A9-B41C-A257A8C5B314}"/>
          </ac:spMkLst>
        </pc:spChg>
        <pc:spChg chg="add del">
          <ac:chgData name="Shashi Mehta" userId="dc0496e96d27b24b" providerId="LiveId" clId="{4B117D55-9903-41B0-8A8A-384B9F64A799}" dt="2022-01-12T10:47:28.763" v="567" actId="26606"/>
          <ac:spMkLst>
            <pc:docMk/>
            <pc:sldMk cId="958236337" sldId="303"/>
            <ac:spMk id="47" creationId="{F71EF7F1-38BA-471D-8CD4-2A9AE8E35527}"/>
          </ac:spMkLst>
        </pc:spChg>
        <pc:spChg chg="add del">
          <ac:chgData name="Shashi Mehta" userId="dc0496e96d27b24b" providerId="LiveId" clId="{4B117D55-9903-41B0-8A8A-384B9F64A799}" dt="2022-01-12T10:47:28.763" v="567" actId="26606"/>
          <ac:spMkLst>
            <pc:docMk/>
            <pc:sldMk cId="958236337" sldId="303"/>
            <ac:spMk id="48" creationId="{C0524398-BFB4-4C4A-8317-83B8729F9B26}"/>
          </ac:spMkLst>
        </pc:spChg>
        <pc:spChg chg="add del">
          <ac:chgData name="Shashi Mehta" userId="dc0496e96d27b24b" providerId="LiveId" clId="{4B117D55-9903-41B0-8A8A-384B9F64A799}" dt="2022-01-12T10:47:28.763" v="567" actId="26606"/>
          <ac:spMkLst>
            <pc:docMk/>
            <pc:sldMk cId="958236337" sldId="303"/>
            <ac:spMk id="49" creationId="{26B4480E-B7FF-4481-890E-043A69AE6FE2}"/>
          </ac:spMkLst>
        </pc:spChg>
        <pc:spChg chg="add del">
          <ac:chgData name="Shashi Mehta" userId="dc0496e96d27b24b" providerId="LiveId" clId="{4B117D55-9903-41B0-8A8A-384B9F64A799}" dt="2022-01-12T10:47:28.763" v="567" actId="26606"/>
          <ac:spMkLst>
            <pc:docMk/>
            <pc:sldMk cId="958236337" sldId="303"/>
            <ac:spMk id="50" creationId="{64C13BAB-7C00-4D21-A857-E3D41C0A2A66}"/>
          </ac:spMkLst>
        </pc:spChg>
        <pc:spChg chg="add del">
          <ac:chgData name="Shashi Mehta" userId="dc0496e96d27b24b" providerId="LiveId" clId="{4B117D55-9903-41B0-8A8A-384B9F64A799}" dt="2022-01-12T10:47:28.763" v="567" actId="26606"/>
          <ac:spMkLst>
            <pc:docMk/>
            <pc:sldMk cId="958236337" sldId="303"/>
            <ac:spMk id="51" creationId="{22C818ED-8AE7-4F62-A257-F746006636AF}"/>
          </ac:spMkLst>
        </pc:spChg>
        <pc:spChg chg="add del">
          <ac:chgData name="Shashi Mehta" userId="dc0496e96d27b24b" providerId="LiveId" clId="{4B117D55-9903-41B0-8A8A-384B9F64A799}" dt="2022-01-12T10:47:28.763" v="567" actId="26606"/>
          <ac:spMkLst>
            <pc:docMk/>
            <pc:sldMk cId="958236337" sldId="303"/>
            <ac:spMk id="52" creationId="{1F1FF39A-AC3C-4066-9D4C-519AA22812EA}"/>
          </ac:spMkLst>
        </pc:spChg>
        <pc:spChg chg="add del">
          <ac:chgData name="Shashi Mehta" userId="dc0496e96d27b24b" providerId="LiveId" clId="{4B117D55-9903-41B0-8A8A-384B9F64A799}" dt="2022-01-12T10:47:28.763" v="567" actId="26606"/>
          <ac:spMkLst>
            <pc:docMk/>
            <pc:sldMk cId="958236337" sldId="303"/>
            <ac:spMk id="53" creationId="{FDB4AB29-9860-462E-B579-181B5532A46B}"/>
          </ac:spMkLst>
        </pc:spChg>
        <pc:spChg chg="add">
          <ac:chgData name="Shashi Mehta" userId="dc0496e96d27b24b" providerId="LiveId" clId="{4B117D55-9903-41B0-8A8A-384B9F64A799}" dt="2022-01-12T10:47:28.779" v="568" actId="26606"/>
          <ac:spMkLst>
            <pc:docMk/>
            <pc:sldMk cId="958236337" sldId="303"/>
            <ac:spMk id="55" creationId="{E6C8E6EB-4C59-429B-97E4-72A058CFC4FB}"/>
          </ac:spMkLst>
        </pc:spChg>
        <pc:spChg chg="add">
          <ac:chgData name="Shashi Mehta" userId="dc0496e96d27b24b" providerId="LiveId" clId="{4B117D55-9903-41B0-8A8A-384B9F64A799}" dt="2022-01-12T10:47:28.779" v="568" actId="26606"/>
          <ac:spMkLst>
            <pc:docMk/>
            <pc:sldMk cId="958236337" sldId="303"/>
            <ac:spMk id="56" creationId="{B5B90362-AFCC-46A9-B41C-A257A8C5B314}"/>
          </ac:spMkLst>
        </pc:spChg>
        <pc:spChg chg="add">
          <ac:chgData name="Shashi Mehta" userId="dc0496e96d27b24b" providerId="LiveId" clId="{4B117D55-9903-41B0-8A8A-384B9F64A799}" dt="2022-01-12T10:47:28.779" v="568" actId="26606"/>
          <ac:spMkLst>
            <pc:docMk/>
            <pc:sldMk cId="958236337" sldId="303"/>
            <ac:spMk id="57" creationId="{F71EF7F1-38BA-471D-8CD4-2A9AE8E35527}"/>
          </ac:spMkLst>
        </pc:spChg>
        <pc:spChg chg="add">
          <ac:chgData name="Shashi Mehta" userId="dc0496e96d27b24b" providerId="LiveId" clId="{4B117D55-9903-41B0-8A8A-384B9F64A799}" dt="2022-01-12T10:47:28.779" v="568" actId="26606"/>
          <ac:spMkLst>
            <pc:docMk/>
            <pc:sldMk cId="958236337" sldId="303"/>
            <ac:spMk id="58" creationId="{C0524398-BFB4-4C4A-8317-83B8729F9B26}"/>
          </ac:spMkLst>
        </pc:spChg>
        <pc:spChg chg="add">
          <ac:chgData name="Shashi Mehta" userId="dc0496e96d27b24b" providerId="LiveId" clId="{4B117D55-9903-41B0-8A8A-384B9F64A799}" dt="2022-01-12T10:47:28.779" v="568" actId="26606"/>
          <ac:spMkLst>
            <pc:docMk/>
            <pc:sldMk cId="958236337" sldId="303"/>
            <ac:spMk id="59" creationId="{526E0BFB-CDF1-4990-8C11-AC849311E0A8}"/>
          </ac:spMkLst>
        </pc:spChg>
        <pc:spChg chg="add">
          <ac:chgData name="Shashi Mehta" userId="dc0496e96d27b24b" providerId="LiveId" clId="{4B117D55-9903-41B0-8A8A-384B9F64A799}" dt="2022-01-12T10:47:28.779" v="568" actId="26606"/>
          <ac:spMkLst>
            <pc:docMk/>
            <pc:sldMk cId="958236337" sldId="303"/>
            <ac:spMk id="60" creationId="{6069A1F8-9BEB-4786-9694-FC48B2D75D21}"/>
          </ac:spMkLst>
        </pc:spChg>
        <pc:picChg chg="add mod">
          <ac:chgData name="Shashi Mehta" userId="dc0496e96d27b24b" providerId="LiveId" clId="{4B117D55-9903-41B0-8A8A-384B9F64A799}" dt="2022-01-12T10:47:53.112" v="569" actId="14100"/>
          <ac:picMkLst>
            <pc:docMk/>
            <pc:sldMk cId="958236337" sldId="303"/>
            <ac:picMk id="4" creationId="{39B52797-1D54-402F-A983-AD7AA67E94D4}"/>
          </ac:picMkLst>
        </pc:picChg>
      </pc:sldChg>
      <pc:sldChg chg="addSp delSp modSp new mod setBg">
        <pc:chgData name="Shashi Mehta" userId="dc0496e96d27b24b" providerId="LiveId" clId="{4B117D55-9903-41B0-8A8A-384B9F64A799}" dt="2022-01-12T10:49:35.754" v="581" actId="478"/>
        <pc:sldMkLst>
          <pc:docMk/>
          <pc:sldMk cId="519380198" sldId="304"/>
        </pc:sldMkLst>
        <pc:spChg chg="del mod ord">
          <ac:chgData name="Shashi Mehta" userId="dc0496e96d27b24b" providerId="LiveId" clId="{4B117D55-9903-41B0-8A8A-384B9F64A799}" dt="2022-01-12T10:49:35.754" v="581" actId="478"/>
          <ac:spMkLst>
            <pc:docMk/>
            <pc:sldMk cId="519380198" sldId="304"/>
            <ac:spMk id="2" creationId="{CE7F529B-1363-4022-B29B-B7766CD37080}"/>
          </ac:spMkLst>
        </pc:spChg>
        <pc:spChg chg="add del">
          <ac:chgData name="Shashi Mehta" userId="dc0496e96d27b24b" providerId="LiveId" clId="{4B117D55-9903-41B0-8A8A-384B9F64A799}" dt="2022-01-12T10:49:24.897" v="577" actId="26606"/>
          <ac:spMkLst>
            <pc:docMk/>
            <pc:sldMk cId="519380198" sldId="304"/>
            <ac:spMk id="9" creationId="{E6C8E6EB-4C59-429B-97E4-72A058CFC4FB}"/>
          </ac:spMkLst>
        </pc:spChg>
        <pc:spChg chg="add del">
          <ac:chgData name="Shashi Mehta" userId="dc0496e96d27b24b" providerId="LiveId" clId="{4B117D55-9903-41B0-8A8A-384B9F64A799}" dt="2022-01-12T10:49:24.897" v="577" actId="26606"/>
          <ac:spMkLst>
            <pc:docMk/>
            <pc:sldMk cId="519380198" sldId="304"/>
            <ac:spMk id="11" creationId="{B5B90362-AFCC-46A9-B41C-A257A8C5B314}"/>
          </ac:spMkLst>
        </pc:spChg>
        <pc:spChg chg="add del">
          <ac:chgData name="Shashi Mehta" userId="dc0496e96d27b24b" providerId="LiveId" clId="{4B117D55-9903-41B0-8A8A-384B9F64A799}" dt="2022-01-12T10:49:24.897" v="577" actId="26606"/>
          <ac:spMkLst>
            <pc:docMk/>
            <pc:sldMk cId="519380198" sldId="304"/>
            <ac:spMk id="13" creationId="{F71EF7F1-38BA-471D-8CD4-2A9AE8E35527}"/>
          </ac:spMkLst>
        </pc:spChg>
        <pc:spChg chg="add del">
          <ac:chgData name="Shashi Mehta" userId="dc0496e96d27b24b" providerId="LiveId" clId="{4B117D55-9903-41B0-8A8A-384B9F64A799}" dt="2022-01-12T10:49:24.897" v="577" actId="26606"/>
          <ac:spMkLst>
            <pc:docMk/>
            <pc:sldMk cId="519380198" sldId="304"/>
            <ac:spMk id="15" creationId="{C0524398-BFB4-4C4A-8317-83B8729F9B26}"/>
          </ac:spMkLst>
        </pc:spChg>
        <pc:spChg chg="add del">
          <ac:chgData name="Shashi Mehta" userId="dc0496e96d27b24b" providerId="LiveId" clId="{4B117D55-9903-41B0-8A8A-384B9F64A799}" dt="2022-01-12T10:49:24.897" v="577" actId="26606"/>
          <ac:spMkLst>
            <pc:docMk/>
            <pc:sldMk cId="519380198" sldId="304"/>
            <ac:spMk id="17" creationId="{007891EC-4501-44ED-A8C8-B11B6DB767AB}"/>
          </ac:spMkLst>
        </pc:spChg>
        <pc:spChg chg="add">
          <ac:chgData name="Shashi Mehta" userId="dc0496e96d27b24b" providerId="LiveId" clId="{4B117D55-9903-41B0-8A8A-384B9F64A799}" dt="2022-01-12T10:49:24.913" v="578" actId="26606"/>
          <ac:spMkLst>
            <pc:docMk/>
            <pc:sldMk cId="519380198" sldId="304"/>
            <ac:spMk id="21" creationId="{E6C8E6EB-4C59-429B-97E4-72A058CFC4FB}"/>
          </ac:spMkLst>
        </pc:spChg>
        <pc:spChg chg="add">
          <ac:chgData name="Shashi Mehta" userId="dc0496e96d27b24b" providerId="LiveId" clId="{4B117D55-9903-41B0-8A8A-384B9F64A799}" dt="2022-01-12T10:49:24.913" v="578" actId="26606"/>
          <ac:spMkLst>
            <pc:docMk/>
            <pc:sldMk cId="519380198" sldId="304"/>
            <ac:spMk id="22" creationId="{B5B90362-AFCC-46A9-B41C-A257A8C5B314}"/>
          </ac:spMkLst>
        </pc:spChg>
        <pc:spChg chg="add">
          <ac:chgData name="Shashi Mehta" userId="dc0496e96d27b24b" providerId="LiveId" clId="{4B117D55-9903-41B0-8A8A-384B9F64A799}" dt="2022-01-12T10:49:24.913" v="578" actId="26606"/>
          <ac:spMkLst>
            <pc:docMk/>
            <pc:sldMk cId="519380198" sldId="304"/>
            <ac:spMk id="23" creationId="{F71EF7F1-38BA-471D-8CD4-2A9AE8E35527}"/>
          </ac:spMkLst>
        </pc:spChg>
        <pc:spChg chg="add">
          <ac:chgData name="Shashi Mehta" userId="dc0496e96d27b24b" providerId="LiveId" clId="{4B117D55-9903-41B0-8A8A-384B9F64A799}" dt="2022-01-12T10:49:24.913" v="578" actId="26606"/>
          <ac:spMkLst>
            <pc:docMk/>
            <pc:sldMk cId="519380198" sldId="304"/>
            <ac:spMk id="24" creationId="{C0524398-BFB4-4C4A-8317-83B8729F9B26}"/>
          </ac:spMkLst>
        </pc:spChg>
        <pc:spChg chg="add">
          <ac:chgData name="Shashi Mehta" userId="dc0496e96d27b24b" providerId="LiveId" clId="{4B117D55-9903-41B0-8A8A-384B9F64A799}" dt="2022-01-12T10:49:24.913" v="578" actId="26606"/>
          <ac:spMkLst>
            <pc:docMk/>
            <pc:sldMk cId="519380198" sldId="304"/>
            <ac:spMk id="25" creationId="{526E0BFB-CDF1-4990-8C11-AC849311E0A8}"/>
          </ac:spMkLst>
        </pc:spChg>
        <pc:spChg chg="add">
          <ac:chgData name="Shashi Mehta" userId="dc0496e96d27b24b" providerId="LiveId" clId="{4B117D55-9903-41B0-8A8A-384B9F64A799}" dt="2022-01-12T10:49:24.913" v="578" actId="26606"/>
          <ac:spMkLst>
            <pc:docMk/>
            <pc:sldMk cId="519380198" sldId="304"/>
            <ac:spMk id="26" creationId="{6069A1F8-9BEB-4786-9694-FC48B2D75D21}"/>
          </ac:spMkLst>
        </pc:spChg>
        <pc:picChg chg="add mod">
          <ac:chgData name="Shashi Mehta" userId="dc0496e96d27b24b" providerId="LiveId" clId="{4B117D55-9903-41B0-8A8A-384B9F64A799}" dt="2022-01-12T10:49:29.699" v="579" actId="1076"/>
          <ac:picMkLst>
            <pc:docMk/>
            <pc:sldMk cId="519380198" sldId="304"/>
            <ac:picMk id="4" creationId="{E24D9B5A-95CE-4AC4-90B2-45C461B5053E}"/>
          </ac:picMkLst>
        </pc:picChg>
        <pc:cxnChg chg="add del">
          <ac:chgData name="Shashi Mehta" userId="dc0496e96d27b24b" providerId="LiveId" clId="{4B117D55-9903-41B0-8A8A-384B9F64A799}" dt="2022-01-12T10:49:24.897" v="577" actId="26606"/>
          <ac:cxnSpMkLst>
            <pc:docMk/>
            <pc:sldMk cId="519380198" sldId="304"/>
            <ac:cxnSpMk id="19" creationId="{34E5597F-CE67-4085-9548-E6A8036DA3BB}"/>
          </ac:cxnSpMkLst>
        </pc:cxnChg>
      </pc:sldChg>
      <pc:sldChg chg="addSp delSp modSp new del mod setBg addAnim">
        <pc:chgData name="Shashi Mehta" userId="dc0496e96d27b24b" providerId="LiveId" clId="{4B117D55-9903-41B0-8A8A-384B9F64A799}" dt="2022-01-12T11:11:57.922" v="891" actId="47"/>
        <pc:sldMkLst>
          <pc:docMk/>
          <pc:sldMk cId="87336641" sldId="305"/>
        </pc:sldMkLst>
        <pc:spChg chg="mod">
          <ac:chgData name="Shashi Mehta" userId="dc0496e96d27b24b" providerId="LiveId" clId="{4B117D55-9903-41B0-8A8A-384B9F64A799}" dt="2022-01-12T11:11:42.733" v="883" actId="20577"/>
          <ac:spMkLst>
            <pc:docMk/>
            <pc:sldMk cId="87336641" sldId="305"/>
            <ac:spMk id="2" creationId="{CB4862E1-606A-4577-A1BB-2172F3DF26DB}"/>
          </ac:spMkLst>
        </pc:spChg>
        <pc:spChg chg="mod">
          <ac:chgData name="Shashi Mehta" userId="dc0496e96d27b24b" providerId="LiveId" clId="{4B117D55-9903-41B0-8A8A-384B9F64A799}" dt="2022-01-12T11:11:45.888" v="889" actId="20577"/>
          <ac:spMkLst>
            <pc:docMk/>
            <pc:sldMk cId="87336641" sldId="305"/>
            <ac:spMk id="3" creationId="{23565331-3AE7-423A-A2DD-C836791EFE93}"/>
          </ac:spMkLst>
        </pc:spChg>
        <pc:spChg chg="add">
          <ac:chgData name="Shashi Mehta" userId="dc0496e96d27b24b" providerId="LiveId" clId="{4B117D55-9903-41B0-8A8A-384B9F64A799}" dt="2022-01-12T10:54:55.196" v="625" actId="26606"/>
          <ac:spMkLst>
            <pc:docMk/>
            <pc:sldMk cId="87336641" sldId="305"/>
            <ac:spMk id="9" creationId="{E6C8E6EB-4C59-429B-97E4-72A058CFC4FB}"/>
          </ac:spMkLst>
        </pc:spChg>
        <pc:spChg chg="add">
          <ac:chgData name="Shashi Mehta" userId="dc0496e96d27b24b" providerId="LiveId" clId="{4B117D55-9903-41B0-8A8A-384B9F64A799}" dt="2022-01-12T10:54:55.196" v="625" actId="26606"/>
          <ac:spMkLst>
            <pc:docMk/>
            <pc:sldMk cId="87336641" sldId="305"/>
            <ac:spMk id="11" creationId="{B5B90362-AFCC-46A9-B41C-A257A8C5B314}"/>
          </ac:spMkLst>
        </pc:spChg>
        <pc:spChg chg="add">
          <ac:chgData name="Shashi Mehta" userId="dc0496e96d27b24b" providerId="LiveId" clId="{4B117D55-9903-41B0-8A8A-384B9F64A799}" dt="2022-01-12T10:54:55.196" v="625" actId="26606"/>
          <ac:spMkLst>
            <pc:docMk/>
            <pc:sldMk cId="87336641" sldId="305"/>
            <ac:spMk id="13" creationId="{F71EF7F1-38BA-471D-8CD4-2A9AE8E35527}"/>
          </ac:spMkLst>
        </pc:spChg>
        <pc:spChg chg="add">
          <ac:chgData name="Shashi Mehta" userId="dc0496e96d27b24b" providerId="LiveId" clId="{4B117D55-9903-41B0-8A8A-384B9F64A799}" dt="2022-01-12T10:54:55.196" v="625" actId="26606"/>
          <ac:spMkLst>
            <pc:docMk/>
            <pc:sldMk cId="87336641" sldId="305"/>
            <ac:spMk id="15" creationId="{C0524398-BFB4-4C4A-8317-83B8729F9B26}"/>
          </ac:spMkLst>
        </pc:spChg>
        <pc:spChg chg="add">
          <ac:chgData name="Shashi Mehta" userId="dc0496e96d27b24b" providerId="LiveId" clId="{4B117D55-9903-41B0-8A8A-384B9F64A799}" dt="2022-01-12T10:54:55.196" v="625" actId="26606"/>
          <ac:spMkLst>
            <pc:docMk/>
            <pc:sldMk cId="87336641" sldId="305"/>
            <ac:spMk id="17" creationId="{007891EC-4501-44ED-A8C8-B11B6DB767AB}"/>
          </ac:spMkLst>
        </pc:spChg>
        <pc:picChg chg="add del mod">
          <ac:chgData name="Shashi Mehta" userId="dc0496e96d27b24b" providerId="LiveId" clId="{4B117D55-9903-41B0-8A8A-384B9F64A799}" dt="2022-01-12T11:11:33.516" v="845" actId="478"/>
          <ac:picMkLst>
            <pc:docMk/>
            <pc:sldMk cId="87336641" sldId="305"/>
            <ac:picMk id="5" creationId="{D8C56EFF-1DFA-40AC-BE0F-BF0F857EFD80}"/>
          </ac:picMkLst>
        </pc:picChg>
        <pc:cxnChg chg="add">
          <ac:chgData name="Shashi Mehta" userId="dc0496e96d27b24b" providerId="LiveId" clId="{4B117D55-9903-41B0-8A8A-384B9F64A799}" dt="2022-01-12T10:54:55.196" v="625" actId="26606"/>
          <ac:cxnSpMkLst>
            <pc:docMk/>
            <pc:sldMk cId="87336641" sldId="305"/>
            <ac:cxnSpMk id="19" creationId="{34E5597F-CE67-4085-9548-E6A8036DA3BB}"/>
          </ac:cxnSpMkLst>
        </pc:cxnChg>
      </pc:sldChg>
      <pc:sldChg chg="addSp delSp modSp new mod">
        <pc:chgData name="Shashi Mehta" userId="dc0496e96d27b24b" providerId="LiveId" clId="{4B117D55-9903-41B0-8A8A-384B9F64A799}" dt="2022-01-12T14:36:19.466" v="1344" actId="20577"/>
        <pc:sldMkLst>
          <pc:docMk/>
          <pc:sldMk cId="2136896205" sldId="306"/>
        </pc:sldMkLst>
        <pc:spChg chg="mod">
          <ac:chgData name="Shashi Mehta" userId="dc0496e96d27b24b" providerId="LiveId" clId="{4B117D55-9903-41B0-8A8A-384B9F64A799}" dt="2022-01-12T10:55:44.366" v="662" actId="20577"/>
          <ac:spMkLst>
            <pc:docMk/>
            <pc:sldMk cId="2136896205" sldId="306"/>
            <ac:spMk id="2" creationId="{ADB2F308-82D6-45D0-842A-707A4B1E787B}"/>
          </ac:spMkLst>
        </pc:spChg>
        <pc:spChg chg="del mod">
          <ac:chgData name="Shashi Mehta" userId="dc0496e96d27b24b" providerId="LiveId" clId="{4B117D55-9903-41B0-8A8A-384B9F64A799}" dt="2022-01-12T11:28:40.730" v="1152" actId="26606"/>
          <ac:spMkLst>
            <pc:docMk/>
            <pc:sldMk cId="2136896205" sldId="306"/>
            <ac:spMk id="3" creationId="{BAF61ED3-6851-4EC8-979E-8E91A4652FAF}"/>
          </ac:spMkLst>
        </pc:spChg>
        <pc:graphicFrameChg chg="add mod">
          <ac:chgData name="Shashi Mehta" userId="dc0496e96d27b24b" providerId="LiveId" clId="{4B117D55-9903-41B0-8A8A-384B9F64A799}" dt="2022-01-12T14:36:19.466" v="1344" actId="20577"/>
          <ac:graphicFrameMkLst>
            <pc:docMk/>
            <pc:sldMk cId="2136896205" sldId="306"/>
            <ac:graphicFrameMk id="5" creationId="{FA36B7F1-0E76-4B9E-B1C7-5D3FF2D4BDFC}"/>
          </ac:graphicFrameMkLst>
        </pc:graphicFrameChg>
      </pc:sldChg>
      <pc:sldChg chg="addSp delSp modSp new mod setBg setClrOvrMap">
        <pc:chgData name="Shashi Mehta" userId="dc0496e96d27b24b" providerId="LiveId" clId="{4B117D55-9903-41B0-8A8A-384B9F64A799}" dt="2022-01-12T13:14:11.382" v="1339" actId="20577"/>
        <pc:sldMkLst>
          <pc:docMk/>
          <pc:sldMk cId="1192418942" sldId="307"/>
        </pc:sldMkLst>
        <pc:spChg chg="mod">
          <ac:chgData name="Shashi Mehta" userId="dc0496e96d27b24b" providerId="LiveId" clId="{4B117D55-9903-41B0-8A8A-384B9F64A799}" dt="2022-01-12T11:44:40.256" v="1268" actId="26606"/>
          <ac:spMkLst>
            <pc:docMk/>
            <pc:sldMk cId="1192418942" sldId="307"/>
            <ac:spMk id="2" creationId="{1ECC8316-A622-41B5-B8FF-96EE90E6F2CB}"/>
          </ac:spMkLst>
        </pc:spChg>
        <pc:spChg chg="mod">
          <ac:chgData name="Shashi Mehta" userId="dc0496e96d27b24b" providerId="LiveId" clId="{4B117D55-9903-41B0-8A8A-384B9F64A799}" dt="2022-01-12T13:14:11.382" v="1339" actId="20577"/>
          <ac:spMkLst>
            <pc:docMk/>
            <pc:sldMk cId="1192418942" sldId="307"/>
            <ac:spMk id="3" creationId="{F5BB4031-F8F8-49D7-AF16-D6EDBC2D1624}"/>
          </ac:spMkLst>
        </pc:spChg>
        <pc:spChg chg="add del">
          <ac:chgData name="Shashi Mehta" userId="dc0496e96d27b24b" providerId="LiveId" clId="{4B117D55-9903-41B0-8A8A-384B9F64A799}" dt="2022-01-12T11:25:51.479" v="1150" actId="26606"/>
          <ac:spMkLst>
            <pc:docMk/>
            <pc:sldMk cId="1192418942" sldId="307"/>
            <ac:spMk id="10" creationId="{36B822CC-7DA9-4417-AA94-64CEB676F0B8}"/>
          </ac:spMkLst>
        </pc:spChg>
        <pc:spChg chg="add del">
          <ac:chgData name="Shashi Mehta" userId="dc0496e96d27b24b" providerId="LiveId" clId="{4B117D55-9903-41B0-8A8A-384B9F64A799}" dt="2022-01-12T11:25:51.479" v="1150" actId="26606"/>
          <ac:spMkLst>
            <pc:docMk/>
            <pc:sldMk cId="1192418942" sldId="307"/>
            <ac:spMk id="12" creationId="{AFA01E88-71CC-4FF3-9E81-51E0C32B45E4}"/>
          </ac:spMkLst>
        </pc:spChg>
        <pc:spChg chg="add del">
          <ac:chgData name="Shashi Mehta" userId="dc0496e96d27b24b" providerId="LiveId" clId="{4B117D55-9903-41B0-8A8A-384B9F64A799}" dt="2022-01-12T11:44:40.256" v="1268" actId="26606"/>
          <ac:spMkLst>
            <pc:docMk/>
            <pc:sldMk cId="1192418942" sldId="307"/>
            <ac:spMk id="14" creationId="{B8DD2392-397B-48BF-BEFA-EA1FB881CA85}"/>
          </ac:spMkLst>
        </pc:spChg>
        <pc:spChg chg="add">
          <ac:chgData name="Shashi Mehta" userId="dc0496e96d27b24b" providerId="LiveId" clId="{4B117D55-9903-41B0-8A8A-384B9F64A799}" dt="2022-01-12T11:44:40.256" v="1268" actId="26606"/>
          <ac:spMkLst>
            <pc:docMk/>
            <pc:sldMk cId="1192418942" sldId="307"/>
            <ac:spMk id="19" creationId="{FAAAB002-E48E-4009-828A-511F7A828053}"/>
          </ac:spMkLst>
        </pc:spChg>
        <pc:spChg chg="add">
          <ac:chgData name="Shashi Mehta" userId="dc0496e96d27b24b" providerId="LiveId" clId="{4B117D55-9903-41B0-8A8A-384B9F64A799}" dt="2022-01-12T11:44:40.256" v="1268" actId="26606"/>
          <ac:spMkLst>
            <pc:docMk/>
            <pc:sldMk cId="1192418942" sldId="307"/>
            <ac:spMk id="21" creationId="{97EF55D5-23F0-4398-B16B-AEF5778C3048}"/>
          </ac:spMkLst>
        </pc:spChg>
        <pc:spChg chg="add">
          <ac:chgData name="Shashi Mehta" userId="dc0496e96d27b24b" providerId="LiveId" clId="{4B117D55-9903-41B0-8A8A-384B9F64A799}" dt="2022-01-12T11:44:40.256" v="1268" actId="26606"/>
          <ac:spMkLst>
            <pc:docMk/>
            <pc:sldMk cId="1192418942" sldId="307"/>
            <ac:spMk id="23" creationId="{FDF32581-CAA1-43C6-8532-DC56C8435C25}"/>
          </ac:spMkLst>
        </pc:spChg>
        <pc:picChg chg="add mod ord">
          <ac:chgData name="Shashi Mehta" userId="dc0496e96d27b24b" providerId="LiveId" clId="{4B117D55-9903-41B0-8A8A-384B9F64A799}" dt="2022-01-12T11:44:40.256" v="1268" actId="26606"/>
          <ac:picMkLst>
            <pc:docMk/>
            <pc:sldMk cId="1192418942" sldId="307"/>
            <ac:picMk id="5" creationId="{119B9D14-BE09-4C3E-B328-AB1E4D1A03C4}"/>
          </ac:picMkLst>
        </pc:picChg>
      </pc:sldChg>
      <pc:sldChg chg="modSp new del mod">
        <pc:chgData name="Shashi Mehta" userId="dc0496e96d27b24b" providerId="LiveId" clId="{4B117D55-9903-41B0-8A8A-384B9F64A799}" dt="2022-01-12T11:34:53.148" v="1207" actId="47"/>
        <pc:sldMkLst>
          <pc:docMk/>
          <pc:sldMk cId="3333056642" sldId="308"/>
        </pc:sldMkLst>
        <pc:spChg chg="mod">
          <ac:chgData name="Shashi Mehta" userId="dc0496e96d27b24b" providerId="LiveId" clId="{4B117D55-9903-41B0-8A8A-384B9F64A799}" dt="2022-01-12T11:34:50.717" v="1206" actId="6549"/>
          <ac:spMkLst>
            <pc:docMk/>
            <pc:sldMk cId="3333056642" sldId="308"/>
            <ac:spMk id="2" creationId="{ABAE2D4E-B05D-4596-8434-D8B39AA68066}"/>
          </ac:spMkLst>
        </pc:spChg>
        <pc:spChg chg="mod">
          <ac:chgData name="Shashi Mehta" userId="dc0496e96d27b24b" providerId="LiveId" clId="{4B117D55-9903-41B0-8A8A-384B9F64A799}" dt="2022-01-12T11:34:23.701" v="1171"/>
          <ac:spMkLst>
            <pc:docMk/>
            <pc:sldMk cId="3333056642" sldId="308"/>
            <ac:spMk id="3" creationId="{3B0DF446-9F19-42B2-BD20-249E660F37E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8AB75-5B50-477F-98E4-8745E18B6FC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E1B6097-F9D6-4730-92B5-E74F3C7328A2}">
      <dgm:prSet/>
      <dgm:spPr/>
      <dgm:t>
        <a:bodyPr/>
        <a:lstStyle/>
        <a:p>
          <a:pPr>
            <a:lnSpc>
              <a:spcPct val="100000"/>
            </a:lnSpc>
            <a:defRPr cap="all"/>
          </a:pPr>
          <a:r>
            <a:rPr lang="en-US" dirty="0"/>
            <a:t>You don’t need to remember anyone’s birthday</a:t>
          </a:r>
        </a:p>
      </dgm:t>
    </dgm:pt>
    <dgm:pt modelId="{EECF644F-78A0-49B7-BDBC-AB96C6B826FD}" type="parTrans" cxnId="{F277D81A-7387-4039-957D-0FE1BBBA50F7}">
      <dgm:prSet/>
      <dgm:spPr/>
      <dgm:t>
        <a:bodyPr/>
        <a:lstStyle/>
        <a:p>
          <a:endParaRPr lang="en-US"/>
        </a:p>
      </dgm:t>
    </dgm:pt>
    <dgm:pt modelId="{E55A9A79-29CF-499B-A932-10BA49B6FBEC}" type="sibTrans" cxnId="{F277D81A-7387-4039-957D-0FE1BBBA50F7}">
      <dgm:prSet/>
      <dgm:spPr/>
      <dgm:t>
        <a:bodyPr/>
        <a:lstStyle/>
        <a:p>
          <a:endParaRPr lang="en-US"/>
        </a:p>
      </dgm:t>
    </dgm:pt>
    <dgm:pt modelId="{847016FF-C532-4E25-980A-25EAAFD8DEA2}">
      <dgm:prSet/>
      <dgm:spPr/>
      <dgm:t>
        <a:bodyPr/>
        <a:lstStyle/>
        <a:p>
          <a:pPr>
            <a:lnSpc>
              <a:spcPct val="100000"/>
            </a:lnSpc>
            <a:defRPr cap="all"/>
          </a:pPr>
          <a:r>
            <a:rPr lang="en-US"/>
            <a:t>Bots will automatically wish </a:t>
          </a:r>
        </a:p>
      </dgm:t>
    </dgm:pt>
    <dgm:pt modelId="{038143B6-7EBD-4C99-974E-531502A1E05B}" type="parTrans" cxnId="{E880B364-AB0E-4018-8410-1C75F4D77140}">
      <dgm:prSet/>
      <dgm:spPr/>
      <dgm:t>
        <a:bodyPr/>
        <a:lstStyle/>
        <a:p>
          <a:endParaRPr lang="en-US"/>
        </a:p>
      </dgm:t>
    </dgm:pt>
    <dgm:pt modelId="{4BAC0C2B-32D9-480B-9C7C-953BD796723C}" type="sibTrans" cxnId="{E880B364-AB0E-4018-8410-1C75F4D77140}">
      <dgm:prSet/>
      <dgm:spPr/>
      <dgm:t>
        <a:bodyPr/>
        <a:lstStyle/>
        <a:p>
          <a:endParaRPr lang="en-US"/>
        </a:p>
      </dgm:t>
    </dgm:pt>
    <dgm:pt modelId="{3D93695B-0937-45F3-8E78-3654BDC58D61}">
      <dgm:prSet/>
      <dgm:spPr/>
      <dgm:t>
        <a:bodyPr/>
        <a:lstStyle/>
        <a:p>
          <a:pPr>
            <a:lnSpc>
              <a:spcPct val="100000"/>
            </a:lnSpc>
            <a:defRPr cap="all"/>
          </a:pPr>
          <a:r>
            <a:rPr lang="en-US"/>
            <a:t>It can be further upgrade by adding video and gif to wish</a:t>
          </a:r>
        </a:p>
      </dgm:t>
    </dgm:pt>
    <dgm:pt modelId="{9AA22C6F-E89B-4DC2-824D-01E68C5F2DAC}" type="parTrans" cxnId="{4172EF94-7AC2-454C-ABCA-93F10861C4C4}">
      <dgm:prSet/>
      <dgm:spPr/>
      <dgm:t>
        <a:bodyPr/>
        <a:lstStyle/>
        <a:p>
          <a:endParaRPr lang="en-US"/>
        </a:p>
      </dgm:t>
    </dgm:pt>
    <dgm:pt modelId="{8E75D4B9-F558-4625-B86E-018B9E9AF4AB}" type="sibTrans" cxnId="{4172EF94-7AC2-454C-ABCA-93F10861C4C4}">
      <dgm:prSet/>
      <dgm:spPr/>
      <dgm:t>
        <a:bodyPr/>
        <a:lstStyle/>
        <a:p>
          <a:endParaRPr lang="en-US"/>
        </a:p>
      </dgm:t>
    </dgm:pt>
    <dgm:pt modelId="{DA1B0C59-2046-4970-9295-17D2080E0A74}" type="pres">
      <dgm:prSet presAssocID="{A338AB75-5B50-477F-98E4-8745E18B6FCA}" presName="root" presStyleCnt="0">
        <dgm:presLayoutVars>
          <dgm:dir/>
          <dgm:resizeHandles val="exact"/>
        </dgm:presLayoutVars>
      </dgm:prSet>
      <dgm:spPr/>
    </dgm:pt>
    <dgm:pt modelId="{F9A8D08A-3134-4920-AB99-FA1FF7E39293}" type="pres">
      <dgm:prSet presAssocID="{6E1B6097-F9D6-4730-92B5-E74F3C7328A2}" presName="compNode" presStyleCnt="0"/>
      <dgm:spPr/>
    </dgm:pt>
    <dgm:pt modelId="{8BEF35A0-242E-4075-81B1-A1CB4BB7203A}" type="pres">
      <dgm:prSet presAssocID="{6E1B6097-F9D6-4730-92B5-E74F3C7328A2}" presName="iconBgRect" presStyleLbl="bgShp" presStyleIdx="0" presStyleCnt="3"/>
      <dgm:spPr/>
    </dgm:pt>
    <dgm:pt modelId="{C00EF2A0-C654-4724-A644-6C395EC1C0FB}" type="pres">
      <dgm:prSet presAssocID="{6E1B6097-F9D6-4730-92B5-E74F3C7328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ke"/>
        </a:ext>
      </dgm:extLst>
    </dgm:pt>
    <dgm:pt modelId="{D7FC13D2-156C-4687-92A3-562AC5B6D462}" type="pres">
      <dgm:prSet presAssocID="{6E1B6097-F9D6-4730-92B5-E74F3C7328A2}" presName="spaceRect" presStyleCnt="0"/>
      <dgm:spPr/>
    </dgm:pt>
    <dgm:pt modelId="{01E9A5FE-C292-4C99-A2FB-D9A684CB1005}" type="pres">
      <dgm:prSet presAssocID="{6E1B6097-F9D6-4730-92B5-E74F3C7328A2}" presName="textRect" presStyleLbl="revTx" presStyleIdx="0" presStyleCnt="3">
        <dgm:presLayoutVars>
          <dgm:chMax val="1"/>
          <dgm:chPref val="1"/>
        </dgm:presLayoutVars>
      </dgm:prSet>
      <dgm:spPr/>
    </dgm:pt>
    <dgm:pt modelId="{D605C053-05BC-4C00-80EB-CC0CC186DD8D}" type="pres">
      <dgm:prSet presAssocID="{E55A9A79-29CF-499B-A932-10BA49B6FBEC}" presName="sibTrans" presStyleCnt="0"/>
      <dgm:spPr/>
    </dgm:pt>
    <dgm:pt modelId="{607F8C7D-B2B2-4457-9DB0-BC7EECF30F3E}" type="pres">
      <dgm:prSet presAssocID="{847016FF-C532-4E25-980A-25EAAFD8DEA2}" presName="compNode" presStyleCnt="0"/>
      <dgm:spPr/>
    </dgm:pt>
    <dgm:pt modelId="{D6DCD01D-7A76-44DE-9495-620667A1ED0A}" type="pres">
      <dgm:prSet presAssocID="{847016FF-C532-4E25-980A-25EAAFD8DEA2}" presName="iconBgRect" presStyleLbl="bgShp" presStyleIdx="1" presStyleCnt="3"/>
      <dgm:spPr/>
    </dgm:pt>
    <dgm:pt modelId="{3BFDE694-30E6-42B6-AA84-C4D5B924599B}" type="pres">
      <dgm:prSet presAssocID="{847016FF-C532-4E25-980A-25EAAFD8DE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835C3842-AFF0-498B-8BE5-084CB36E266A}" type="pres">
      <dgm:prSet presAssocID="{847016FF-C532-4E25-980A-25EAAFD8DEA2}" presName="spaceRect" presStyleCnt="0"/>
      <dgm:spPr/>
    </dgm:pt>
    <dgm:pt modelId="{727531AB-02A9-4F0E-81C1-0FD46AB020FD}" type="pres">
      <dgm:prSet presAssocID="{847016FF-C532-4E25-980A-25EAAFD8DEA2}" presName="textRect" presStyleLbl="revTx" presStyleIdx="1" presStyleCnt="3">
        <dgm:presLayoutVars>
          <dgm:chMax val="1"/>
          <dgm:chPref val="1"/>
        </dgm:presLayoutVars>
      </dgm:prSet>
      <dgm:spPr/>
    </dgm:pt>
    <dgm:pt modelId="{68774523-2A84-402D-90F3-003DF700A487}" type="pres">
      <dgm:prSet presAssocID="{4BAC0C2B-32D9-480B-9C7C-953BD796723C}" presName="sibTrans" presStyleCnt="0"/>
      <dgm:spPr/>
    </dgm:pt>
    <dgm:pt modelId="{19BDB0A0-14A5-49F3-9C3C-552E3BD3B962}" type="pres">
      <dgm:prSet presAssocID="{3D93695B-0937-45F3-8E78-3654BDC58D61}" presName="compNode" presStyleCnt="0"/>
      <dgm:spPr/>
    </dgm:pt>
    <dgm:pt modelId="{3360642F-9B15-4725-8731-6331E9763F3A}" type="pres">
      <dgm:prSet presAssocID="{3D93695B-0937-45F3-8E78-3654BDC58D61}" presName="iconBgRect" presStyleLbl="bgShp" presStyleIdx="2" presStyleCnt="3"/>
      <dgm:spPr/>
    </dgm:pt>
    <dgm:pt modelId="{2D953C7F-2109-44DF-86DE-452518FFB4B9}" type="pres">
      <dgm:prSet presAssocID="{3D93695B-0937-45F3-8E78-3654BDC58D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
        </a:ext>
      </dgm:extLst>
    </dgm:pt>
    <dgm:pt modelId="{6A4A4DD2-502C-444F-81DA-6527A3815A41}" type="pres">
      <dgm:prSet presAssocID="{3D93695B-0937-45F3-8E78-3654BDC58D61}" presName="spaceRect" presStyleCnt="0"/>
      <dgm:spPr/>
    </dgm:pt>
    <dgm:pt modelId="{FC54E57C-84BF-4DF3-A1A1-E0E155DE0C93}" type="pres">
      <dgm:prSet presAssocID="{3D93695B-0937-45F3-8E78-3654BDC58D61}" presName="textRect" presStyleLbl="revTx" presStyleIdx="2" presStyleCnt="3">
        <dgm:presLayoutVars>
          <dgm:chMax val="1"/>
          <dgm:chPref val="1"/>
        </dgm:presLayoutVars>
      </dgm:prSet>
      <dgm:spPr/>
    </dgm:pt>
  </dgm:ptLst>
  <dgm:cxnLst>
    <dgm:cxn modelId="{F277D81A-7387-4039-957D-0FE1BBBA50F7}" srcId="{A338AB75-5B50-477F-98E4-8745E18B6FCA}" destId="{6E1B6097-F9D6-4730-92B5-E74F3C7328A2}" srcOrd="0" destOrd="0" parTransId="{EECF644F-78A0-49B7-BDBC-AB96C6B826FD}" sibTransId="{E55A9A79-29CF-499B-A932-10BA49B6FBEC}"/>
    <dgm:cxn modelId="{E880B364-AB0E-4018-8410-1C75F4D77140}" srcId="{A338AB75-5B50-477F-98E4-8745E18B6FCA}" destId="{847016FF-C532-4E25-980A-25EAAFD8DEA2}" srcOrd="1" destOrd="0" parTransId="{038143B6-7EBD-4C99-974E-531502A1E05B}" sibTransId="{4BAC0C2B-32D9-480B-9C7C-953BD796723C}"/>
    <dgm:cxn modelId="{56661768-204D-46D8-A734-150C223D2F76}" type="presOf" srcId="{847016FF-C532-4E25-980A-25EAAFD8DEA2}" destId="{727531AB-02A9-4F0E-81C1-0FD46AB020FD}" srcOrd="0" destOrd="0" presId="urn:microsoft.com/office/officeart/2018/5/layout/IconCircleLabelList"/>
    <dgm:cxn modelId="{B03B8352-4D67-4376-A342-D22CF0F4BAE4}" type="presOf" srcId="{6E1B6097-F9D6-4730-92B5-E74F3C7328A2}" destId="{01E9A5FE-C292-4C99-A2FB-D9A684CB1005}" srcOrd="0" destOrd="0" presId="urn:microsoft.com/office/officeart/2018/5/layout/IconCircleLabelList"/>
    <dgm:cxn modelId="{F8BC108D-6820-4D24-BE61-E2E2DC1CB0F3}" type="presOf" srcId="{3D93695B-0937-45F3-8E78-3654BDC58D61}" destId="{FC54E57C-84BF-4DF3-A1A1-E0E155DE0C93}" srcOrd="0" destOrd="0" presId="urn:microsoft.com/office/officeart/2018/5/layout/IconCircleLabelList"/>
    <dgm:cxn modelId="{4172EF94-7AC2-454C-ABCA-93F10861C4C4}" srcId="{A338AB75-5B50-477F-98E4-8745E18B6FCA}" destId="{3D93695B-0937-45F3-8E78-3654BDC58D61}" srcOrd="2" destOrd="0" parTransId="{9AA22C6F-E89B-4DC2-824D-01E68C5F2DAC}" sibTransId="{8E75D4B9-F558-4625-B86E-018B9E9AF4AB}"/>
    <dgm:cxn modelId="{5672A5FF-C782-4DFF-9BB3-ACE919BE7739}" type="presOf" srcId="{A338AB75-5B50-477F-98E4-8745E18B6FCA}" destId="{DA1B0C59-2046-4970-9295-17D2080E0A74}" srcOrd="0" destOrd="0" presId="urn:microsoft.com/office/officeart/2018/5/layout/IconCircleLabelList"/>
    <dgm:cxn modelId="{27DEFD56-9D72-45AB-9053-05BE374ED54B}" type="presParOf" srcId="{DA1B0C59-2046-4970-9295-17D2080E0A74}" destId="{F9A8D08A-3134-4920-AB99-FA1FF7E39293}" srcOrd="0" destOrd="0" presId="urn:microsoft.com/office/officeart/2018/5/layout/IconCircleLabelList"/>
    <dgm:cxn modelId="{39315A49-4738-4B47-A3E2-21965692F895}" type="presParOf" srcId="{F9A8D08A-3134-4920-AB99-FA1FF7E39293}" destId="{8BEF35A0-242E-4075-81B1-A1CB4BB7203A}" srcOrd="0" destOrd="0" presId="urn:microsoft.com/office/officeart/2018/5/layout/IconCircleLabelList"/>
    <dgm:cxn modelId="{10BAB53E-B24C-4382-B7DB-AE940F72C823}" type="presParOf" srcId="{F9A8D08A-3134-4920-AB99-FA1FF7E39293}" destId="{C00EF2A0-C654-4724-A644-6C395EC1C0FB}" srcOrd="1" destOrd="0" presId="urn:microsoft.com/office/officeart/2018/5/layout/IconCircleLabelList"/>
    <dgm:cxn modelId="{EE2FFFBD-75AA-40BB-A7AA-8A7B0F6552FA}" type="presParOf" srcId="{F9A8D08A-3134-4920-AB99-FA1FF7E39293}" destId="{D7FC13D2-156C-4687-92A3-562AC5B6D462}" srcOrd="2" destOrd="0" presId="urn:microsoft.com/office/officeart/2018/5/layout/IconCircleLabelList"/>
    <dgm:cxn modelId="{265D2D12-2693-40CE-961E-91865D572D98}" type="presParOf" srcId="{F9A8D08A-3134-4920-AB99-FA1FF7E39293}" destId="{01E9A5FE-C292-4C99-A2FB-D9A684CB1005}" srcOrd="3" destOrd="0" presId="urn:microsoft.com/office/officeart/2018/5/layout/IconCircleLabelList"/>
    <dgm:cxn modelId="{FB9CE322-B12E-413A-AED1-FED1E93B3B18}" type="presParOf" srcId="{DA1B0C59-2046-4970-9295-17D2080E0A74}" destId="{D605C053-05BC-4C00-80EB-CC0CC186DD8D}" srcOrd="1" destOrd="0" presId="urn:microsoft.com/office/officeart/2018/5/layout/IconCircleLabelList"/>
    <dgm:cxn modelId="{D976BFC0-A436-4BF6-9134-8100C08214DB}" type="presParOf" srcId="{DA1B0C59-2046-4970-9295-17D2080E0A74}" destId="{607F8C7D-B2B2-4457-9DB0-BC7EECF30F3E}" srcOrd="2" destOrd="0" presId="urn:microsoft.com/office/officeart/2018/5/layout/IconCircleLabelList"/>
    <dgm:cxn modelId="{C9632546-4167-42A8-9E20-8E832E9220DF}" type="presParOf" srcId="{607F8C7D-B2B2-4457-9DB0-BC7EECF30F3E}" destId="{D6DCD01D-7A76-44DE-9495-620667A1ED0A}" srcOrd="0" destOrd="0" presId="urn:microsoft.com/office/officeart/2018/5/layout/IconCircleLabelList"/>
    <dgm:cxn modelId="{049AC81B-C581-43A2-A2E2-1689DF99B03A}" type="presParOf" srcId="{607F8C7D-B2B2-4457-9DB0-BC7EECF30F3E}" destId="{3BFDE694-30E6-42B6-AA84-C4D5B924599B}" srcOrd="1" destOrd="0" presId="urn:microsoft.com/office/officeart/2018/5/layout/IconCircleLabelList"/>
    <dgm:cxn modelId="{6E53032E-CAF5-4E87-8AAC-6BEDB21D2E98}" type="presParOf" srcId="{607F8C7D-B2B2-4457-9DB0-BC7EECF30F3E}" destId="{835C3842-AFF0-498B-8BE5-084CB36E266A}" srcOrd="2" destOrd="0" presId="urn:microsoft.com/office/officeart/2018/5/layout/IconCircleLabelList"/>
    <dgm:cxn modelId="{A04111F8-4BBD-4A87-A94D-DA3CFE12AFED}" type="presParOf" srcId="{607F8C7D-B2B2-4457-9DB0-BC7EECF30F3E}" destId="{727531AB-02A9-4F0E-81C1-0FD46AB020FD}" srcOrd="3" destOrd="0" presId="urn:microsoft.com/office/officeart/2018/5/layout/IconCircleLabelList"/>
    <dgm:cxn modelId="{D56B7266-1905-4633-BC3F-81BA4AE55D5B}" type="presParOf" srcId="{DA1B0C59-2046-4970-9295-17D2080E0A74}" destId="{68774523-2A84-402D-90F3-003DF700A487}" srcOrd="3" destOrd="0" presId="urn:microsoft.com/office/officeart/2018/5/layout/IconCircleLabelList"/>
    <dgm:cxn modelId="{7D3AD7F8-B471-46EB-B4E3-A9484BEA1207}" type="presParOf" srcId="{DA1B0C59-2046-4970-9295-17D2080E0A74}" destId="{19BDB0A0-14A5-49F3-9C3C-552E3BD3B962}" srcOrd="4" destOrd="0" presId="urn:microsoft.com/office/officeart/2018/5/layout/IconCircleLabelList"/>
    <dgm:cxn modelId="{E1E601E1-FD36-47F3-9AF5-5398D59AA48C}" type="presParOf" srcId="{19BDB0A0-14A5-49F3-9C3C-552E3BD3B962}" destId="{3360642F-9B15-4725-8731-6331E9763F3A}" srcOrd="0" destOrd="0" presId="urn:microsoft.com/office/officeart/2018/5/layout/IconCircleLabelList"/>
    <dgm:cxn modelId="{1EABFE9B-A461-4A54-9A20-EBD6F9F8DDA2}" type="presParOf" srcId="{19BDB0A0-14A5-49F3-9C3C-552E3BD3B962}" destId="{2D953C7F-2109-44DF-86DE-452518FFB4B9}" srcOrd="1" destOrd="0" presId="urn:microsoft.com/office/officeart/2018/5/layout/IconCircleLabelList"/>
    <dgm:cxn modelId="{E81979C5-3927-47E5-951A-E156033AF687}" type="presParOf" srcId="{19BDB0A0-14A5-49F3-9C3C-552E3BD3B962}" destId="{6A4A4DD2-502C-444F-81DA-6527A3815A41}" srcOrd="2" destOrd="0" presId="urn:microsoft.com/office/officeart/2018/5/layout/IconCircleLabelList"/>
    <dgm:cxn modelId="{ACF3FD1F-75F9-4441-861F-283CDB9FA12E}" type="presParOf" srcId="{19BDB0A0-14A5-49F3-9C3C-552E3BD3B962}" destId="{FC54E57C-84BF-4DF3-A1A1-E0E155DE0C9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F35A0-242E-4075-81B1-A1CB4BB7203A}">
      <dsp:nvSpPr>
        <dsp:cNvPr id="0" name=""/>
        <dsp:cNvSpPr/>
      </dsp:nvSpPr>
      <dsp:spPr>
        <a:xfrm>
          <a:off x="686307" y="152242"/>
          <a:ext cx="1990125" cy="19901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EF2A0-C654-4724-A644-6C395EC1C0FB}">
      <dsp:nvSpPr>
        <dsp:cNvPr id="0" name=""/>
        <dsp:cNvSpPr/>
      </dsp:nvSpPr>
      <dsp:spPr>
        <a:xfrm>
          <a:off x="1110432" y="576367"/>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9A5FE-C292-4C99-A2FB-D9A684CB1005}">
      <dsp:nvSpPr>
        <dsp:cNvPr id="0" name=""/>
        <dsp:cNvSpPr/>
      </dsp:nvSpPr>
      <dsp:spPr>
        <a:xfrm>
          <a:off x="50119" y="276224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You don’t need to remember anyone’s birthday</a:t>
          </a:r>
        </a:p>
      </dsp:txBody>
      <dsp:txXfrm>
        <a:off x="50119" y="2762243"/>
        <a:ext cx="3262500" cy="720000"/>
      </dsp:txXfrm>
    </dsp:sp>
    <dsp:sp modelId="{D6DCD01D-7A76-44DE-9495-620667A1ED0A}">
      <dsp:nvSpPr>
        <dsp:cNvPr id="0" name=""/>
        <dsp:cNvSpPr/>
      </dsp:nvSpPr>
      <dsp:spPr>
        <a:xfrm>
          <a:off x="4519745" y="152242"/>
          <a:ext cx="1990125" cy="19901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DE694-30E6-42B6-AA84-C4D5B924599B}">
      <dsp:nvSpPr>
        <dsp:cNvPr id="0" name=""/>
        <dsp:cNvSpPr/>
      </dsp:nvSpPr>
      <dsp:spPr>
        <a:xfrm>
          <a:off x="4943870" y="576367"/>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7531AB-02A9-4F0E-81C1-0FD46AB020FD}">
      <dsp:nvSpPr>
        <dsp:cNvPr id="0" name=""/>
        <dsp:cNvSpPr/>
      </dsp:nvSpPr>
      <dsp:spPr>
        <a:xfrm>
          <a:off x="3883557" y="276224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Bots will automatically wish </a:t>
          </a:r>
        </a:p>
      </dsp:txBody>
      <dsp:txXfrm>
        <a:off x="3883557" y="2762243"/>
        <a:ext cx="3262500" cy="720000"/>
      </dsp:txXfrm>
    </dsp:sp>
    <dsp:sp modelId="{3360642F-9B15-4725-8731-6331E9763F3A}">
      <dsp:nvSpPr>
        <dsp:cNvPr id="0" name=""/>
        <dsp:cNvSpPr/>
      </dsp:nvSpPr>
      <dsp:spPr>
        <a:xfrm>
          <a:off x="8353182" y="152242"/>
          <a:ext cx="1990125" cy="19901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53C7F-2109-44DF-86DE-452518FFB4B9}">
      <dsp:nvSpPr>
        <dsp:cNvPr id="0" name=""/>
        <dsp:cNvSpPr/>
      </dsp:nvSpPr>
      <dsp:spPr>
        <a:xfrm>
          <a:off x="8777307" y="576367"/>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54E57C-84BF-4DF3-A1A1-E0E155DE0C93}">
      <dsp:nvSpPr>
        <dsp:cNvPr id="0" name=""/>
        <dsp:cNvSpPr/>
      </dsp:nvSpPr>
      <dsp:spPr>
        <a:xfrm>
          <a:off x="7716995" y="276224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It can be further upgrade by adding video and gif to wish</a:t>
          </a:r>
        </a:p>
      </dsp:txBody>
      <dsp:txXfrm>
        <a:off x="7716995" y="2762243"/>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upcakes">
            <a:extLst>
              <a:ext uri="{FF2B5EF4-FFF2-40B4-BE49-F238E27FC236}">
                <a16:creationId xmlns:a16="http://schemas.microsoft.com/office/drawing/2014/main" id="{88B2454E-0B69-4C05-AB29-BA7ED13EB369}"/>
              </a:ext>
            </a:extLst>
          </p:cNvPr>
          <p:cNvPicPr>
            <a:picLocks noChangeAspect="1"/>
          </p:cNvPicPr>
          <p:nvPr/>
        </p:nvPicPr>
        <p:blipFill rotWithShape="1">
          <a:blip r:embed="rId3"/>
          <a:srcRect t="13468" b="2262"/>
          <a:stretch/>
        </p:blipFill>
        <p:spPr>
          <a:xfrm>
            <a:off x="1" y="-1"/>
            <a:ext cx="12191695" cy="6858000"/>
          </a:xfrm>
          <a:prstGeom prst="rect">
            <a:avLst/>
          </a:prstGeom>
        </p:spPr>
      </p:pic>
      <p:sp>
        <p:nvSpPr>
          <p:cNvPr id="46" name="Rectangle 4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477981" y="1122362"/>
            <a:ext cx="4023360" cy="2802219"/>
          </a:xfrm>
        </p:spPr>
        <p:txBody>
          <a:bodyPr anchor="b">
            <a:normAutofit/>
          </a:bodyPr>
          <a:lstStyle/>
          <a:p>
            <a:r>
              <a:rPr lang="en-US" sz="3200">
                <a:solidFill>
                  <a:schemeClr val="bg1"/>
                </a:solidFill>
                <a:latin typeface="Forte" panose="03060902040502070203" pitchFamily="66" charset="0"/>
              </a:rPr>
              <a:t>BIRTHDAY WISHER BOT</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477980" y="3969352"/>
            <a:ext cx="4023359" cy="1208141"/>
          </a:xfrm>
        </p:spPr>
        <p:txBody>
          <a:bodyPr>
            <a:normAutofit/>
          </a:bodyPr>
          <a:lstStyle/>
          <a:p>
            <a:r>
              <a:rPr lang="en-US">
                <a:solidFill>
                  <a:schemeClr val="bg1"/>
                </a:solidFill>
              </a:rPr>
              <a:t>     </a:t>
            </a:r>
          </a:p>
          <a:p>
            <a:endParaRPr lang="en-US">
              <a:solidFill>
                <a:schemeClr val="bg1"/>
              </a:solidFill>
            </a:endParaRPr>
          </a:p>
        </p:txBody>
      </p:sp>
    </p:spTree>
    <p:extLst>
      <p:ext uri="{BB962C8B-B14F-4D97-AF65-F5344CB8AC3E}">
        <p14:creationId xmlns:p14="http://schemas.microsoft.com/office/powerpoint/2010/main" val="67487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AF2A-DFCA-4CFE-95E0-29BF45F6130E}"/>
              </a:ext>
            </a:extLst>
          </p:cNvPr>
          <p:cNvSpPr>
            <a:spLocks noGrp="1"/>
          </p:cNvSpPr>
          <p:nvPr>
            <p:ph type="title"/>
          </p:nvPr>
        </p:nvSpPr>
        <p:spPr/>
        <p:txBody>
          <a:bodyPr/>
          <a:lstStyle/>
          <a:p>
            <a:pPr algn="ctr"/>
            <a:r>
              <a:rPr lang="en-US" dirty="0"/>
              <a:t>Architecture of a  Bot</a:t>
            </a:r>
            <a:endParaRPr lang="en-IN" dirty="0"/>
          </a:p>
        </p:txBody>
      </p:sp>
      <p:sp>
        <p:nvSpPr>
          <p:cNvPr id="3" name="Rectangle 4">
            <a:extLst>
              <a:ext uri="{FF2B5EF4-FFF2-40B4-BE49-F238E27FC236}">
                <a16:creationId xmlns:a16="http://schemas.microsoft.com/office/drawing/2014/main" id="{DD2EF1FB-9DB6-49E7-AA57-6284E749AFEB}"/>
              </a:ext>
            </a:extLst>
          </p:cNvPr>
          <p:cNvSpPr>
            <a:spLocks noChangeArrowheads="1"/>
          </p:cNvSpPr>
          <p:nvPr/>
        </p:nvSpPr>
        <p:spPr bwMode="auto">
          <a:xfrm>
            <a:off x="4470400" y="2743200"/>
            <a:ext cx="4368800" cy="533400"/>
          </a:xfrm>
          <a:prstGeom prst="rect">
            <a:avLst/>
          </a:prstGeom>
          <a:solidFill>
            <a:schemeClr val="accent1"/>
          </a:solidFill>
          <a:ln w="9525">
            <a:solidFill>
              <a:schemeClr val="tx1"/>
            </a:solidFill>
            <a:miter lim="800000"/>
            <a:headEnd/>
            <a:tailEnd/>
          </a:ln>
          <a:effectLst/>
        </p:spPr>
        <p:txBody>
          <a:bodyPr wrap="none" anchor="ctr"/>
          <a:lstStyle/>
          <a:p>
            <a:r>
              <a:rPr lang="en-US"/>
              <a:t>Responder</a:t>
            </a:r>
          </a:p>
        </p:txBody>
      </p:sp>
      <p:sp>
        <p:nvSpPr>
          <p:cNvPr id="4" name="Rectangle 6">
            <a:extLst>
              <a:ext uri="{FF2B5EF4-FFF2-40B4-BE49-F238E27FC236}">
                <a16:creationId xmlns:a16="http://schemas.microsoft.com/office/drawing/2014/main" id="{D5D1D652-1ED9-4D02-B2E3-7504B0610E3B}"/>
              </a:ext>
            </a:extLst>
          </p:cNvPr>
          <p:cNvSpPr>
            <a:spLocks noChangeArrowheads="1"/>
          </p:cNvSpPr>
          <p:nvPr/>
        </p:nvSpPr>
        <p:spPr bwMode="auto">
          <a:xfrm>
            <a:off x="4470400" y="3886200"/>
            <a:ext cx="4368800" cy="533400"/>
          </a:xfrm>
          <a:prstGeom prst="rect">
            <a:avLst/>
          </a:prstGeom>
          <a:solidFill>
            <a:schemeClr val="accent1"/>
          </a:solidFill>
          <a:ln w="9525">
            <a:solidFill>
              <a:schemeClr val="tx1"/>
            </a:solidFill>
            <a:miter lim="800000"/>
            <a:headEnd/>
            <a:tailEnd/>
          </a:ln>
          <a:effectLst/>
        </p:spPr>
        <p:txBody>
          <a:bodyPr wrap="none" anchor="ctr"/>
          <a:lstStyle/>
          <a:p>
            <a:r>
              <a:rPr lang="en-US"/>
              <a:t>AIML Interpreter</a:t>
            </a:r>
          </a:p>
        </p:txBody>
      </p:sp>
      <p:sp>
        <p:nvSpPr>
          <p:cNvPr id="5" name="Rectangle 9">
            <a:extLst>
              <a:ext uri="{FF2B5EF4-FFF2-40B4-BE49-F238E27FC236}">
                <a16:creationId xmlns:a16="http://schemas.microsoft.com/office/drawing/2014/main" id="{638171E6-DBA7-4D49-8FD6-11326D56EE08}"/>
              </a:ext>
            </a:extLst>
          </p:cNvPr>
          <p:cNvSpPr>
            <a:spLocks noChangeArrowheads="1"/>
          </p:cNvSpPr>
          <p:nvPr/>
        </p:nvSpPr>
        <p:spPr bwMode="auto">
          <a:xfrm>
            <a:off x="4470400" y="5029200"/>
            <a:ext cx="43688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 name="Rectangle 8">
            <a:extLst>
              <a:ext uri="{FF2B5EF4-FFF2-40B4-BE49-F238E27FC236}">
                <a16:creationId xmlns:a16="http://schemas.microsoft.com/office/drawing/2014/main" id="{F01C6F53-E86F-4F67-A414-7E294139488D}"/>
              </a:ext>
            </a:extLst>
          </p:cNvPr>
          <p:cNvSpPr>
            <a:spLocks noChangeArrowheads="1"/>
          </p:cNvSpPr>
          <p:nvPr/>
        </p:nvSpPr>
        <p:spPr bwMode="auto">
          <a:xfrm>
            <a:off x="4673600" y="5181600"/>
            <a:ext cx="4368800" cy="533400"/>
          </a:xfrm>
          <a:prstGeom prst="rect">
            <a:avLst/>
          </a:prstGeom>
          <a:solidFill>
            <a:schemeClr val="accent1"/>
          </a:solidFill>
          <a:ln w="9525">
            <a:solidFill>
              <a:schemeClr val="tx1"/>
            </a:solidFill>
            <a:miter lim="800000"/>
            <a:headEnd/>
            <a:tailEnd/>
          </a:ln>
          <a:effectLst/>
        </p:spPr>
        <p:txBody>
          <a:bodyPr wrap="none" anchor="ctr"/>
          <a:lstStyle/>
          <a:p>
            <a:r>
              <a:rPr lang="en-US"/>
              <a:t>AIML Objects</a:t>
            </a:r>
          </a:p>
        </p:txBody>
      </p:sp>
      <p:sp>
        <p:nvSpPr>
          <p:cNvPr id="7" name="Line 10">
            <a:extLst>
              <a:ext uri="{FF2B5EF4-FFF2-40B4-BE49-F238E27FC236}">
                <a16:creationId xmlns:a16="http://schemas.microsoft.com/office/drawing/2014/main" id="{FD0FF0DA-8FA5-4381-9636-7416836F3ADC}"/>
              </a:ext>
            </a:extLst>
          </p:cNvPr>
          <p:cNvSpPr>
            <a:spLocks noChangeShapeType="1"/>
          </p:cNvSpPr>
          <p:nvPr/>
        </p:nvSpPr>
        <p:spPr bwMode="auto">
          <a:xfrm>
            <a:off x="2946400" y="3048000"/>
            <a:ext cx="1524000" cy="0"/>
          </a:xfrm>
          <a:prstGeom prst="line">
            <a:avLst/>
          </a:prstGeom>
          <a:noFill/>
          <a:ln w="9525">
            <a:solidFill>
              <a:schemeClr val="tx1"/>
            </a:solidFill>
            <a:miter lim="800000"/>
            <a:headEnd type="triangle" w="lg" len="lg"/>
            <a:tailEnd type="triangle" w="lg" len="lg"/>
          </a:ln>
          <a:effectLst/>
        </p:spPr>
        <p:txBody>
          <a:bodyPr wrap="none"/>
          <a:lstStyle/>
          <a:p>
            <a:endParaRPr lang="en-US"/>
          </a:p>
        </p:txBody>
      </p:sp>
      <p:sp>
        <p:nvSpPr>
          <p:cNvPr id="8" name="Line 11">
            <a:extLst>
              <a:ext uri="{FF2B5EF4-FFF2-40B4-BE49-F238E27FC236}">
                <a16:creationId xmlns:a16="http://schemas.microsoft.com/office/drawing/2014/main" id="{F4E96CB0-14A9-4B88-9A31-B224A9C97426}"/>
              </a:ext>
            </a:extLst>
          </p:cNvPr>
          <p:cNvSpPr>
            <a:spLocks noChangeShapeType="1"/>
          </p:cNvSpPr>
          <p:nvPr/>
        </p:nvSpPr>
        <p:spPr bwMode="auto">
          <a:xfrm>
            <a:off x="6604000" y="3276600"/>
            <a:ext cx="0" cy="609600"/>
          </a:xfrm>
          <a:prstGeom prst="line">
            <a:avLst/>
          </a:prstGeom>
          <a:noFill/>
          <a:ln w="9525">
            <a:solidFill>
              <a:schemeClr val="tx1"/>
            </a:solidFill>
            <a:miter lim="800000"/>
            <a:headEnd type="triangle" w="lg" len="lg"/>
            <a:tailEnd type="triangle" w="lg" len="lg"/>
          </a:ln>
          <a:effectLst/>
        </p:spPr>
        <p:txBody>
          <a:bodyPr wrap="none"/>
          <a:lstStyle/>
          <a:p>
            <a:endParaRPr lang="en-US"/>
          </a:p>
        </p:txBody>
      </p:sp>
      <p:sp>
        <p:nvSpPr>
          <p:cNvPr id="9" name="Line 12">
            <a:extLst>
              <a:ext uri="{FF2B5EF4-FFF2-40B4-BE49-F238E27FC236}">
                <a16:creationId xmlns:a16="http://schemas.microsoft.com/office/drawing/2014/main" id="{4151D8BC-847B-4332-9BF5-2B8118A1BFEB}"/>
              </a:ext>
            </a:extLst>
          </p:cNvPr>
          <p:cNvSpPr>
            <a:spLocks noChangeShapeType="1"/>
          </p:cNvSpPr>
          <p:nvPr/>
        </p:nvSpPr>
        <p:spPr bwMode="auto">
          <a:xfrm>
            <a:off x="6604000" y="4419600"/>
            <a:ext cx="0" cy="609600"/>
          </a:xfrm>
          <a:prstGeom prst="line">
            <a:avLst/>
          </a:prstGeom>
          <a:noFill/>
          <a:ln w="9525">
            <a:solidFill>
              <a:schemeClr val="tx1"/>
            </a:solidFill>
            <a:miter lim="800000"/>
            <a:headEnd type="triangle" w="lg" len="lg"/>
            <a:tailEnd type="triangle" w="lg" len="lg"/>
          </a:ln>
          <a:effectLst/>
        </p:spPr>
        <p:txBody>
          <a:bodyPr wrap="none"/>
          <a:lstStyle/>
          <a:p>
            <a:endParaRPr lang="en-US"/>
          </a:p>
        </p:txBody>
      </p:sp>
      <p:sp>
        <p:nvSpPr>
          <p:cNvPr id="10" name="Rectangle 16">
            <a:extLst>
              <a:ext uri="{FF2B5EF4-FFF2-40B4-BE49-F238E27FC236}">
                <a16:creationId xmlns:a16="http://schemas.microsoft.com/office/drawing/2014/main" id="{F9AA9ED7-9ED3-4B5F-833C-16C296D91F21}"/>
              </a:ext>
            </a:extLst>
          </p:cNvPr>
          <p:cNvSpPr>
            <a:spLocks noChangeArrowheads="1"/>
          </p:cNvSpPr>
          <p:nvPr/>
        </p:nvSpPr>
        <p:spPr bwMode="auto">
          <a:xfrm>
            <a:off x="3657600" y="2590800"/>
            <a:ext cx="6299200" cy="3810000"/>
          </a:xfrm>
          <a:prstGeom prst="rect">
            <a:avLst/>
          </a:prstGeom>
          <a:noFill/>
          <a:ln w="9525">
            <a:solidFill>
              <a:srgbClr val="000000"/>
            </a:solidFill>
            <a:prstDash val="sysDot"/>
            <a:miter lim="800000"/>
            <a:headEnd/>
            <a:tailEnd/>
          </a:ln>
          <a:effectLst/>
        </p:spPr>
        <p:txBody>
          <a:bodyPr wrap="none" anchor="ctr"/>
          <a:lstStyle/>
          <a:p>
            <a:endParaRPr lang="en-US"/>
          </a:p>
        </p:txBody>
      </p:sp>
      <p:sp>
        <p:nvSpPr>
          <p:cNvPr id="11" name="Text Box 17">
            <a:extLst>
              <a:ext uri="{FF2B5EF4-FFF2-40B4-BE49-F238E27FC236}">
                <a16:creationId xmlns:a16="http://schemas.microsoft.com/office/drawing/2014/main" id="{656843A3-ADFB-4FD6-B5E1-4C121493EE72}"/>
              </a:ext>
            </a:extLst>
          </p:cNvPr>
          <p:cNvSpPr txBox="1">
            <a:spLocks noChangeArrowheads="1"/>
          </p:cNvSpPr>
          <p:nvPr/>
        </p:nvSpPr>
        <p:spPr bwMode="auto">
          <a:xfrm>
            <a:off x="7924800" y="5943600"/>
            <a:ext cx="2336800" cy="369332"/>
          </a:xfrm>
          <a:prstGeom prst="rect">
            <a:avLst/>
          </a:prstGeom>
          <a:noFill/>
          <a:ln w="9525">
            <a:noFill/>
            <a:miter lim="800000"/>
            <a:headEnd/>
            <a:tailEnd/>
          </a:ln>
          <a:effectLst/>
        </p:spPr>
        <p:txBody>
          <a:bodyPr>
            <a:spAutoFit/>
          </a:bodyPr>
          <a:lstStyle/>
          <a:p>
            <a:pPr algn="l">
              <a:spcBef>
                <a:spcPct val="50000"/>
              </a:spcBef>
            </a:pPr>
            <a:r>
              <a:rPr lang="en-US" dirty="0"/>
              <a:t>The  Bot</a:t>
            </a:r>
          </a:p>
        </p:txBody>
      </p:sp>
      <p:graphicFrame>
        <p:nvGraphicFramePr>
          <p:cNvPr id="12" name="Object 14">
            <a:extLst>
              <a:ext uri="{FF2B5EF4-FFF2-40B4-BE49-F238E27FC236}">
                <a16:creationId xmlns:a16="http://schemas.microsoft.com/office/drawing/2014/main" id="{5C34BE68-9EE9-4369-9697-89EA07226C21}"/>
              </a:ext>
            </a:extLst>
          </p:cNvPr>
          <p:cNvGraphicFramePr>
            <a:graphicFrameLocks noChangeAspect="1"/>
          </p:cNvGraphicFramePr>
          <p:nvPr>
            <p:extLst>
              <p:ext uri="{D42A27DB-BD31-4B8C-83A1-F6EECF244321}">
                <p14:modId xmlns:p14="http://schemas.microsoft.com/office/powerpoint/2010/main" val="3370982921"/>
              </p:ext>
            </p:extLst>
          </p:nvPr>
        </p:nvGraphicFramePr>
        <p:xfrm>
          <a:off x="1016000" y="2400300"/>
          <a:ext cx="1727200" cy="1295400"/>
        </p:xfrm>
        <a:graphic>
          <a:graphicData uri="http://schemas.openxmlformats.org/presentationml/2006/ole">
            <mc:AlternateContent xmlns:mc="http://schemas.openxmlformats.org/markup-compatibility/2006">
              <mc:Choice xmlns:v="urn:schemas-microsoft-com:vml" Requires="v">
                <p:oleObj name="Bitmap Image" r:id="rId2" imgW="533474" imgH="533474" progId="PBrush">
                  <p:embed/>
                </p:oleObj>
              </mc:Choice>
              <mc:Fallback>
                <p:oleObj name="Bitmap Image" r:id="rId2" imgW="533474" imgH="533474" progId="PBrush">
                  <p:embed/>
                  <p:pic>
                    <p:nvPicPr>
                      <p:cNvPr id="12" name="Object 14">
                        <a:extLst>
                          <a:ext uri="{FF2B5EF4-FFF2-40B4-BE49-F238E27FC236}">
                            <a16:creationId xmlns:a16="http://schemas.microsoft.com/office/drawing/2014/main" id="{5C34BE68-9EE9-4369-9697-89EA07226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400300"/>
                        <a:ext cx="1727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021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descr="A picture containing text, clipart&#10;&#10;Description automatically generated">
            <a:extLst>
              <a:ext uri="{FF2B5EF4-FFF2-40B4-BE49-F238E27FC236}">
                <a16:creationId xmlns:a16="http://schemas.microsoft.com/office/drawing/2014/main" id="{991C2879-0CDE-4D4A-A01F-1C639D6DD67E}"/>
              </a:ext>
            </a:extLst>
          </p:cNvPr>
          <p:cNvPicPr>
            <a:picLocks noChangeAspect="1"/>
          </p:cNvPicPr>
          <p:nvPr/>
        </p:nvPicPr>
        <p:blipFill>
          <a:blip r:embed="rId2"/>
          <a:stretch>
            <a:fillRect/>
          </a:stretch>
        </p:blipFill>
        <p:spPr>
          <a:xfrm>
            <a:off x="447998" y="948709"/>
            <a:ext cx="11297469" cy="2824367"/>
          </a:xfrm>
          <a:prstGeom prst="rect">
            <a:avLst/>
          </a:prstGeom>
        </p:spPr>
      </p:pic>
      <p:sp>
        <p:nvSpPr>
          <p:cNvPr id="28" name="Rectangle 27">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B7E9AE-920B-4774-9F55-7C6DD0B3CB7B}"/>
              </a:ext>
            </a:extLst>
          </p:cNvPr>
          <p:cNvSpPr>
            <a:spLocks noGrp="1"/>
          </p:cNvSpPr>
          <p:nvPr>
            <p:ph type="title"/>
          </p:nvPr>
        </p:nvSpPr>
        <p:spPr>
          <a:xfrm>
            <a:off x="803189" y="4482548"/>
            <a:ext cx="3089189" cy="1461052"/>
          </a:xfrm>
        </p:spPr>
        <p:txBody>
          <a:bodyPr anchor="ctr">
            <a:normAutofit/>
          </a:bodyPr>
          <a:lstStyle/>
          <a:p>
            <a:r>
              <a:rPr lang="en-US" dirty="0">
                <a:solidFill>
                  <a:srgbClr val="FFFFFF"/>
                </a:solidFill>
              </a:rPr>
              <a:t>Features   birthday wisher bot</a:t>
            </a:r>
            <a:endParaRPr lang="en-IN" dirty="0">
              <a:solidFill>
                <a:srgbClr val="FFFFFF"/>
              </a:solidFill>
            </a:endParaRPr>
          </a:p>
        </p:txBody>
      </p:sp>
      <p:sp>
        <p:nvSpPr>
          <p:cNvPr id="3" name="Content Placeholder 2">
            <a:extLst>
              <a:ext uri="{FF2B5EF4-FFF2-40B4-BE49-F238E27FC236}">
                <a16:creationId xmlns:a16="http://schemas.microsoft.com/office/drawing/2014/main" id="{D1044641-61BC-4754-997B-C0CC494D025A}"/>
              </a:ext>
            </a:extLst>
          </p:cNvPr>
          <p:cNvSpPr>
            <a:spLocks noGrp="1"/>
          </p:cNvSpPr>
          <p:nvPr>
            <p:ph idx="1"/>
          </p:nvPr>
        </p:nvSpPr>
        <p:spPr>
          <a:xfrm>
            <a:off x="4561870" y="4149587"/>
            <a:ext cx="7183597" cy="2256390"/>
          </a:xfrm>
        </p:spPr>
        <p:txBody>
          <a:bodyPr>
            <a:normAutofit/>
          </a:bodyPr>
          <a:lstStyle/>
          <a:p>
            <a:r>
              <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rPr>
              <a:t>You can use it for multi purpose just wishing </a:t>
            </a:r>
            <a:r>
              <a:rPr lang="en-IN" dirty="0">
                <a:effectLst/>
                <a:latin typeface="Cascadia Code SemiBold" panose="020B0609020000020004" pitchFamily="49" charset="0"/>
                <a:ea typeface="Cascadia Code SemiBold" panose="020B0609020000020004" pitchFamily="49" charset="0"/>
                <a:cs typeface="Cascadia Code SemiBold" panose="020B0609020000020004" pitchFamily="49" charset="0"/>
              </a:rPr>
              <a:t>anniversary new year or at other occasion by only changing  some text in between</a:t>
            </a:r>
          </a:p>
          <a:p>
            <a:endParaRPr lang="en-IN"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0" indent="0">
              <a:buNone/>
            </a:pPr>
            <a:r>
              <a:rPr lang="en-IN" dirty="0"/>
              <a:t> </a:t>
            </a:r>
          </a:p>
        </p:txBody>
      </p:sp>
    </p:spTree>
    <p:extLst>
      <p:ext uri="{BB962C8B-B14F-4D97-AF65-F5344CB8AC3E}">
        <p14:creationId xmlns:p14="http://schemas.microsoft.com/office/powerpoint/2010/main" val="281681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CF5578-FCBF-474B-91A9-3D5BD2623970}"/>
              </a:ext>
            </a:extLst>
          </p:cNvPr>
          <p:cNvSpPr>
            <a:spLocks noGrp="1"/>
          </p:cNvSpPr>
          <p:nvPr>
            <p:ph type="title"/>
          </p:nvPr>
        </p:nvSpPr>
        <p:spPr>
          <a:xfrm>
            <a:off x="601255" y="702155"/>
            <a:ext cx="3409783" cy="1300365"/>
          </a:xfrm>
        </p:spPr>
        <p:txBody>
          <a:bodyPr>
            <a:normAutofit/>
          </a:bodyPr>
          <a:lstStyle/>
          <a:p>
            <a:r>
              <a:rPr lang="en-IN" dirty="0">
                <a:solidFill>
                  <a:srgbClr val="FFFFFF"/>
                </a:solidFill>
              </a:rPr>
              <a:t>  </a:t>
            </a:r>
          </a:p>
        </p:txBody>
      </p:sp>
      <p:sp>
        <p:nvSpPr>
          <p:cNvPr id="3" name="Content Placeholder 2">
            <a:extLst>
              <a:ext uri="{FF2B5EF4-FFF2-40B4-BE49-F238E27FC236}">
                <a16:creationId xmlns:a16="http://schemas.microsoft.com/office/drawing/2014/main" id="{6FE7DD0F-609F-4C13-AB8C-6C83A5C2380D}"/>
              </a:ext>
            </a:extLst>
          </p:cNvPr>
          <p:cNvSpPr>
            <a:spLocks noGrp="1"/>
          </p:cNvSpPr>
          <p:nvPr>
            <p:ph idx="1"/>
          </p:nvPr>
        </p:nvSpPr>
        <p:spPr>
          <a:xfrm>
            <a:off x="601255" y="2177142"/>
            <a:ext cx="3409782" cy="3823607"/>
          </a:xfrm>
        </p:spPr>
        <p:txBody>
          <a:bodyPr>
            <a:normAutofit/>
          </a:bodyPr>
          <a:lstStyle/>
          <a:p>
            <a:r>
              <a:rPr lang="en-IN" dirty="0">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User  can set date and time zone of their  peoples according to their database</a:t>
            </a:r>
          </a:p>
          <a:p>
            <a:endParaRPr lang="en-IN" dirty="0">
              <a:solidFill>
                <a:srgbClr val="FFFFFF"/>
              </a:solidFill>
            </a:endParaRPr>
          </a:p>
        </p:txBody>
      </p:sp>
      <p:pic>
        <p:nvPicPr>
          <p:cNvPr id="5" name="Picture 4" descr="A picture containing table&#10;&#10;Description automatically generated">
            <a:extLst>
              <a:ext uri="{FF2B5EF4-FFF2-40B4-BE49-F238E27FC236}">
                <a16:creationId xmlns:a16="http://schemas.microsoft.com/office/drawing/2014/main" id="{3CBE79A9-5FDD-4D0C-A3B4-CE401FACA744}"/>
              </a:ext>
            </a:extLst>
          </p:cNvPr>
          <p:cNvPicPr>
            <a:picLocks noChangeAspect="1"/>
          </p:cNvPicPr>
          <p:nvPr/>
        </p:nvPicPr>
        <p:blipFill>
          <a:blip r:embed="rId2"/>
          <a:stretch>
            <a:fillRect/>
          </a:stretch>
        </p:blipFill>
        <p:spPr>
          <a:xfrm>
            <a:off x="4592231" y="1128535"/>
            <a:ext cx="6831503" cy="1579058"/>
          </a:xfrm>
          <a:prstGeom prst="rect">
            <a:avLst/>
          </a:prstGeom>
        </p:spPr>
      </p:pic>
      <p:pic>
        <p:nvPicPr>
          <p:cNvPr id="11" name="Picture 10" descr="Computer script on a screen">
            <a:extLst>
              <a:ext uri="{FF2B5EF4-FFF2-40B4-BE49-F238E27FC236}">
                <a16:creationId xmlns:a16="http://schemas.microsoft.com/office/drawing/2014/main" id="{E24DAB57-11E8-4616-B438-738CD0231C1A}"/>
              </a:ext>
            </a:extLst>
          </p:cNvPr>
          <p:cNvPicPr>
            <a:picLocks noChangeAspect="1"/>
          </p:cNvPicPr>
          <p:nvPr/>
        </p:nvPicPr>
        <p:blipFill rotWithShape="1">
          <a:blip r:embed="rId3"/>
          <a:srcRect t="5981" b="9750"/>
          <a:stretch/>
        </p:blipFill>
        <p:spPr>
          <a:xfrm>
            <a:off x="4535449" y="2707593"/>
            <a:ext cx="6945066" cy="3906600"/>
          </a:xfrm>
          <a:prstGeom prst="rect">
            <a:avLst/>
          </a:prstGeom>
        </p:spPr>
      </p:pic>
    </p:spTree>
    <p:extLst>
      <p:ext uri="{BB962C8B-B14F-4D97-AF65-F5344CB8AC3E}">
        <p14:creationId xmlns:p14="http://schemas.microsoft.com/office/powerpoint/2010/main" val="12998262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A2C2-B31B-46EC-B7BA-09F99ECE619A}"/>
              </a:ext>
            </a:extLst>
          </p:cNvPr>
          <p:cNvSpPr>
            <a:spLocks noGrp="1"/>
          </p:cNvSpPr>
          <p:nvPr>
            <p:ph type="title"/>
          </p:nvPr>
        </p:nvSpPr>
        <p:spPr>
          <a:xfrm>
            <a:off x="321075" y="1066800"/>
            <a:ext cx="11029616" cy="914400"/>
          </a:xfrm>
        </p:spPr>
        <p:txBody>
          <a:bodyPr>
            <a:normAutofit fontScale="90000"/>
          </a:bodyPr>
          <a:lstStyle/>
          <a:p>
            <a:r>
              <a:rPr lang="en-IN" dirty="0" err="1">
                <a:latin typeface="Cascadia Code SemiBold" panose="020B0609020000020004" pitchFamily="49" charset="0"/>
                <a:ea typeface="Cascadia Code SemiBold" panose="020B0609020000020004" pitchFamily="49" charset="0"/>
                <a:cs typeface="Cascadia Code SemiBold" panose="020B0609020000020004" pitchFamily="49" charset="0"/>
              </a:rPr>
              <a:t>USers</a:t>
            </a:r>
            <a:r>
              <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rPr>
              <a:t> can add photos  video and gif</a:t>
            </a:r>
            <a:br>
              <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rPr>
            </a:br>
            <a:br>
              <a:rPr lang="en-IN" dirty="0"/>
            </a:br>
            <a:endParaRPr lang="en-IN" dirty="0"/>
          </a:p>
        </p:txBody>
      </p:sp>
      <p:pic>
        <p:nvPicPr>
          <p:cNvPr id="7" name="Picture 6" descr="Logo&#10;&#10;Description automatically generated">
            <a:extLst>
              <a:ext uri="{FF2B5EF4-FFF2-40B4-BE49-F238E27FC236}">
                <a16:creationId xmlns:a16="http://schemas.microsoft.com/office/drawing/2014/main" id="{D2DD2878-0339-48D2-8592-1E50ED565701}"/>
              </a:ext>
            </a:extLst>
          </p:cNvPr>
          <p:cNvPicPr>
            <a:picLocks noChangeAspect="1"/>
          </p:cNvPicPr>
          <p:nvPr/>
        </p:nvPicPr>
        <p:blipFill rotWithShape="1">
          <a:blip r:embed="rId2"/>
          <a:srcRect l="-1" t="24337" r="2184" b="23100"/>
          <a:stretch/>
        </p:blipFill>
        <p:spPr>
          <a:xfrm>
            <a:off x="1828800" y="1712763"/>
            <a:ext cx="7589520" cy="4078437"/>
          </a:xfrm>
          <a:prstGeom prst="rect">
            <a:avLst/>
          </a:prstGeom>
        </p:spPr>
      </p:pic>
    </p:spTree>
    <p:extLst>
      <p:ext uri="{BB962C8B-B14F-4D97-AF65-F5344CB8AC3E}">
        <p14:creationId xmlns:p14="http://schemas.microsoft.com/office/powerpoint/2010/main" val="250657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omputer, computer&#10;&#10;Description automatically generated">
            <a:extLst>
              <a:ext uri="{FF2B5EF4-FFF2-40B4-BE49-F238E27FC236}">
                <a16:creationId xmlns:a16="http://schemas.microsoft.com/office/drawing/2014/main" id="{328B1F65-2F27-4AAC-8234-E78F3C068B7A}"/>
              </a:ext>
            </a:extLst>
          </p:cNvPr>
          <p:cNvPicPr>
            <a:picLocks noChangeAspect="1"/>
          </p:cNvPicPr>
          <p:nvPr/>
        </p:nvPicPr>
        <p:blipFill rotWithShape="1">
          <a:blip r:embed="rId2">
            <a:alphaModFix amt="40000"/>
          </a:blip>
          <a:srcRect l="17948" r="71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7BB5B7B-C5A9-4DF3-8C55-9C44D928A4D0}"/>
              </a:ext>
            </a:extLst>
          </p:cNvPr>
          <p:cNvSpPr>
            <a:spLocks noGrp="1"/>
          </p:cNvSpPr>
          <p:nvPr>
            <p:ph type="title"/>
          </p:nvPr>
        </p:nvSpPr>
        <p:spPr>
          <a:xfrm>
            <a:off x="619125" y="-113682"/>
            <a:ext cx="10144260" cy="1013800"/>
          </a:xfrm>
        </p:spPr>
        <p:txBody>
          <a:bodyPr>
            <a:normAutofit/>
          </a:bodyPr>
          <a:lstStyle/>
          <a:p>
            <a:r>
              <a:rPr lang="en-IN" dirty="0">
                <a:solidFill>
                  <a:schemeClr val="tx1"/>
                </a:solidFill>
              </a:rPr>
              <a:t>Code </a:t>
            </a:r>
          </a:p>
        </p:txBody>
      </p:sp>
      <p:sp>
        <p:nvSpPr>
          <p:cNvPr id="3" name="Content Placeholder 2">
            <a:extLst>
              <a:ext uri="{FF2B5EF4-FFF2-40B4-BE49-F238E27FC236}">
                <a16:creationId xmlns:a16="http://schemas.microsoft.com/office/drawing/2014/main" id="{04B2955E-F80E-4D9B-8BDE-E87D008F70E0}"/>
              </a:ext>
            </a:extLst>
          </p:cNvPr>
          <p:cNvSpPr>
            <a:spLocks noGrp="1"/>
          </p:cNvSpPr>
          <p:nvPr>
            <p:ph idx="1"/>
          </p:nvPr>
        </p:nvSpPr>
        <p:spPr>
          <a:xfrm>
            <a:off x="285750" y="1013800"/>
            <a:ext cx="15592425" cy="5844200"/>
          </a:xfrm>
        </p:spPr>
        <p:txBody>
          <a:bodyPr>
            <a:normAutofit/>
          </a:bodyPr>
          <a:lstStyle/>
          <a:p>
            <a:pPr marL="0" indent="0">
              <a:lnSpc>
                <a:spcPct val="100000"/>
              </a:lnSpc>
              <a:buNone/>
            </a:pPr>
            <a:r>
              <a:rPr lang="en-IN" sz="1600" dirty="0"/>
              <a:t>import pandas as pd</a:t>
            </a:r>
          </a:p>
          <a:p>
            <a:pPr marL="0" indent="0">
              <a:lnSpc>
                <a:spcPct val="100000"/>
              </a:lnSpc>
              <a:buNone/>
            </a:pPr>
            <a:r>
              <a:rPr lang="en-IN" sz="1600" dirty="0"/>
              <a:t>import datetime</a:t>
            </a:r>
          </a:p>
          <a:p>
            <a:pPr marL="0" indent="0">
              <a:lnSpc>
                <a:spcPct val="100000"/>
              </a:lnSpc>
              <a:buNone/>
            </a:pPr>
            <a:r>
              <a:rPr lang="en-IN" sz="1600" dirty="0"/>
              <a:t>import </a:t>
            </a:r>
            <a:r>
              <a:rPr lang="en-IN" sz="1600" dirty="0" err="1"/>
              <a:t>smtplib</a:t>
            </a:r>
            <a:endParaRPr lang="en-IN" sz="1600" dirty="0"/>
          </a:p>
          <a:p>
            <a:pPr marL="0" indent="0">
              <a:lnSpc>
                <a:spcPct val="100000"/>
              </a:lnSpc>
              <a:buNone/>
            </a:pPr>
            <a:endParaRPr lang="en-IN" sz="1600" dirty="0"/>
          </a:p>
          <a:p>
            <a:pPr marL="0" indent="0">
              <a:lnSpc>
                <a:spcPct val="100000"/>
              </a:lnSpc>
              <a:buNone/>
            </a:pPr>
            <a:r>
              <a:rPr lang="en-IN" sz="1600" dirty="0"/>
              <a:t>GMAIL_ID = 'groverankush48@gmail.com’</a:t>
            </a:r>
          </a:p>
          <a:p>
            <a:pPr marL="0" indent="0">
              <a:lnSpc>
                <a:spcPct val="100000"/>
              </a:lnSpc>
              <a:buNone/>
            </a:pPr>
            <a:r>
              <a:rPr lang="en-IN" sz="1600" dirty="0"/>
              <a:t>GMAIL_PSWD = ‘***</a:t>
            </a:r>
            <a:r>
              <a:rPr lang="en-IN" sz="1600" dirty="0" err="1"/>
              <a:t>abc</a:t>
            </a:r>
            <a:r>
              <a:rPr lang="en-IN" sz="1600" dirty="0"/>
              <a:t>****’</a:t>
            </a:r>
          </a:p>
          <a:p>
            <a:pPr marL="0" indent="0">
              <a:lnSpc>
                <a:spcPct val="100000"/>
              </a:lnSpc>
              <a:buNone/>
            </a:pPr>
            <a:endParaRPr lang="en-IN" sz="1600" dirty="0"/>
          </a:p>
          <a:p>
            <a:pPr marL="0" indent="0">
              <a:lnSpc>
                <a:spcPct val="100000"/>
              </a:lnSpc>
              <a:buNone/>
            </a:pPr>
            <a:r>
              <a:rPr lang="en-US" sz="1600" dirty="0"/>
              <a:t>def </a:t>
            </a:r>
            <a:r>
              <a:rPr lang="en-US" sz="1600" dirty="0" err="1"/>
              <a:t>sendEmail</a:t>
            </a:r>
            <a:r>
              <a:rPr lang="en-US" sz="1600" dirty="0"/>
              <a:t>(</a:t>
            </a:r>
            <a:r>
              <a:rPr lang="en-US" sz="1600" dirty="0" err="1"/>
              <a:t>to,sub,msg</a:t>
            </a:r>
            <a:r>
              <a:rPr lang="en-US" sz="1600" dirty="0"/>
              <a:t>):</a:t>
            </a:r>
          </a:p>
          <a:p>
            <a:pPr marL="0" indent="0">
              <a:lnSpc>
                <a:spcPct val="100000"/>
              </a:lnSpc>
              <a:buNone/>
            </a:pPr>
            <a:r>
              <a:rPr lang="en-US" sz="1600" dirty="0"/>
              <a:t>print(</a:t>
            </a:r>
            <a:r>
              <a:rPr lang="en-US" sz="1600" dirty="0" err="1"/>
              <a:t>f"Email</a:t>
            </a:r>
            <a:r>
              <a:rPr lang="en-US" sz="1600" dirty="0"/>
              <a:t> to {to} sent with subject: {sub} and message {msg}" )</a:t>
            </a:r>
          </a:p>
          <a:p>
            <a:pPr marL="0" indent="0">
              <a:lnSpc>
                <a:spcPct val="100000"/>
              </a:lnSpc>
              <a:buNone/>
            </a:pPr>
            <a:r>
              <a:rPr lang="en-IN" sz="1600" dirty="0"/>
              <a:t> s = </a:t>
            </a:r>
            <a:r>
              <a:rPr lang="en-IN" sz="1600" dirty="0" err="1"/>
              <a:t>smtplib.SMTP</a:t>
            </a:r>
            <a:r>
              <a:rPr lang="en-IN" sz="1600" dirty="0"/>
              <a:t>('smtp.gmail.com',587)</a:t>
            </a:r>
          </a:p>
          <a:p>
            <a:pPr marL="0" indent="0">
              <a:lnSpc>
                <a:spcPct val="100000"/>
              </a:lnSpc>
              <a:buNone/>
            </a:pPr>
            <a:r>
              <a:rPr lang="en-IN" sz="1600" dirty="0"/>
              <a:t> </a:t>
            </a:r>
            <a:r>
              <a:rPr lang="en-IN" sz="1600" dirty="0" err="1"/>
              <a:t>s.starttls</a:t>
            </a:r>
            <a:r>
              <a:rPr lang="en-IN" sz="1600" dirty="0"/>
              <a:t>()</a:t>
            </a:r>
          </a:p>
          <a:p>
            <a:pPr marL="0" indent="0">
              <a:lnSpc>
                <a:spcPct val="100000"/>
              </a:lnSpc>
              <a:buNone/>
            </a:pPr>
            <a:r>
              <a:rPr lang="en-IN" sz="1600" dirty="0" err="1"/>
              <a:t>s.login</a:t>
            </a:r>
            <a:r>
              <a:rPr lang="en-IN" sz="1600" dirty="0"/>
              <a:t>(GMAIL_ID,GMAIL_PSWD)</a:t>
            </a:r>
          </a:p>
          <a:p>
            <a:pPr marL="0" indent="0">
              <a:lnSpc>
                <a:spcPct val="100000"/>
              </a:lnSpc>
              <a:buNone/>
            </a:pPr>
            <a:r>
              <a:rPr lang="en-IN" sz="1600" dirty="0" err="1"/>
              <a:t>s.sendmail</a:t>
            </a:r>
            <a:r>
              <a:rPr lang="en-IN" sz="1600" dirty="0"/>
              <a:t>(GMAIL_ID, to, </a:t>
            </a:r>
            <a:r>
              <a:rPr lang="en-IN" sz="1600" dirty="0" err="1"/>
              <a:t>f"subject</a:t>
            </a:r>
            <a:r>
              <a:rPr lang="en-IN" sz="1600" dirty="0"/>
              <a:t> : {sub}\n\n{</a:t>
            </a:r>
            <a:r>
              <a:rPr lang="en-IN" sz="1600" dirty="0" err="1"/>
              <a:t>msg</a:t>
            </a:r>
            <a:r>
              <a:rPr lang="en-IN" sz="1600" dirty="0"/>
              <a:t>}")</a:t>
            </a:r>
          </a:p>
          <a:p>
            <a:pPr marL="0" indent="0">
              <a:lnSpc>
                <a:spcPct val="100000"/>
              </a:lnSpc>
              <a:buNone/>
            </a:pPr>
            <a:r>
              <a:rPr lang="en-IN" sz="1600" dirty="0"/>
              <a:t> </a:t>
            </a:r>
            <a:r>
              <a:rPr lang="en-IN" sz="1600" dirty="0" err="1"/>
              <a:t>s.quit</a:t>
            </a:r>
            <a:r>
              <a:rPr lang="en-IN" sz="1600" dirty="0"/>
              <a:t>() </a:t>
            </a:r>
          </a:p>
        </p:txBody>
      </p:sp>
    </p:spTree>
    <p:extLst>
      <p:ext uri="{BB962C8B-B14F-4D97-AF65-F5344CB8AC3E}">
        <p14:creationId xmlns:p14="http://schemas.microsoft.com/office/powerpoint/2010/main" val="20428246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10;&#10;Description automatically generated">
            <a:extLst>
              <a:ext uri="{FF2B5EF4-FFF2-40B4-BE49-F238E27FC236}">
                <a16:creationId xmlns:a16="http://schemas.microsoft.com/office/drawing/2014/main" id="{BA14A3CB-54D7-44FB-AEE0-7223ADE8E1DD}"/>
              </a:ext>
            </a:extLst>
          </p:cNvPr>
          <p:cNvPicPr>
            <a:picLocks noChangeAspect="1"/>
          </p:cNvPicPr>
          <p:nvPr/>
        </p:nvPicPr>
        <p:blipFill rotWithShape="1">
          <a:blip r:embed="rId2">
            <a:alphaModFix amt="40000"/>
          </a:blip>
          <a:srcRect t="4585" b="11145"/>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70B141A-34C6-4530-9CB9-204DB2E1DAFE}"/>
              </a:ext>
            </a:extLst>
          </p:cNvPr>
          <p:cNvSpPr>
            <a:spLocks noGrp="1"/>
          </p:cNvSpPr>
          <p:nvPr>
            <p:ph idx="1"/>
          </p:nvPr>
        </p:nvSpPr>
        <p:spPr>
          <a:xfrm>
            <a:off x="965199" y="2180496"/>
            <a:ext cx="10261602" cy="3678303"/>
          </a:xfrm>
        </p:spPr>
        <p:txBody>
          <a:bodyPr>
            <a:normAutofit lnSpcReduction="10000"/>
          </a:bodyPr>
          <a:lstStyle/>
          <a:p>
            <a:pPr marL="0" indent="0">
              <a:lnSpc>
                <a:spcPct val="100000"/>
              </a:lnSpc>
              <a:buNone/>
            </a:pPr>
            <a:r>
              <a:rPr lang="en-IN" sz="1600" dirty="0"/>
              <a:t>if _name=="main_":</a:t>
            </a:r>
          </a:p>
          <a:p>
            <a:pPr marL="0" indent="0">
              <a:lnSpc>
                <a:spcPct val="100000"/>
              </a:lnSpc>
              <a:buNone/>
            </a:pPr>
            <a:r>
              <a:rPr lang="en-IN" sz="1600" dirty="0" err="1"/>
              <a:t>sendEmail</a:t>
            </a:r>
            <a:r>
              <a:rPr lang="en-IN" sz="1600" dirty="0"/>
              <a:t>(</a:t>
            </a:r>
            <a:r>
              <a:rPr lang="en-IN" sz="1600" dirty="0" err="1"/>
              <a:t>GMAIL_ID,"subject","text</a:t>
            </a:r>
            <a:r>
              <a:rPr lang="en-IN" sz="1600" dirty="0"/>
              <a:t> message")</a:t>
            </a:r>
          </a:p>
          <a:p>
            <a:pPr marL="0" indent="0">
              <a:lnSpc>
                <a:spcPct val="100000"/>
              </a:lnSpc>
              <a:buNone/>
            </a:pPr>
            <a:endParaRPr lang="en-IN" sz="1600" dirty="0"/>
          </a:p>
          <a:p>
            <a:pPr marL="0" indent="0">
              <a:lnSpc>
                <a:spcPct val="100000"/>
              </a:lnSpc>
              <a:buNone/>
            </a:pPr>
            <a:r>
              <a:rPr lang="en-US" sz="1600" dirty="0"/>
              <a:t>df = </a:t>
            </a:r>
            <a:r>
              <a:rPr lang="en-US" sz="1600" dirty="0" err="1"/>
              <a:t>pd.read_excel</a:t>
            </a:r>
            <a:r>
              <a:rPr lang="en-US" sz="1600" dirty="0"/>
              <a:t>("Book1.xlsx")</a:t>
            </a:r>
            <a:endParaRPr lang="en-IN" sz="1600" dirty="0"/>
          </a:p>
          <a:p>
            <a:pPr marL="0" indent="0">
              <a:lnSpc>
                <a:spcPct val="100000"/>
              </a:lnSpc>
              <a:buNone/>
            </a:pPr>
            <a:r>
              <a:rPr lang="en-US" sz="1600" dirty="0"/>
              <a:t> today = </a:t>
            </a:r>
            <a:r>
              <a:rPr lang="en-US" sz="1600" dirty="0" err="1"/>
              <a:t>datetime.datetime.now</a:t>
            </a:r>
            <a:r>
              <a:rPr lang="en-US" sz="1600" dirty="0"/>
              <a:t>().</a:t>
            </a:r>
            <a:r>
              <a:rPr lang="en-US" sz="1600" dirty="0" err="1"/>
              <a:t>strftime</a:t>
            </a:r>
            <a:r>
              <a:rPr lang="en-US" sz="1600" dirty="0"/>
              <a:t>("%d-%m")</a:t>
            </a:r>
            <a:endParaRPr lang="en-IN" sz="1600" dirty="0"/>
          </a:p>
          <a:p>
            <a:pPr marL="0" indent="0">
              <a:lnSpc>
                <a:spcPct val="100000"/>
              </a:lnSpc>
              <a:buNone/>
            </a:pPr>
            <a:r>
              <a:rPr lang="en-US" sz="1600" dirty="0"/>
              <a:t>for index, item in </a:t>
            </a:r>
            <a:r>
              <a:rPr lang="en-US" sz="1600" dirty="0" err="1"/>
              <a:t>df.iterrows</a:t>
            </a:r>
            <a:r>
              <a:rPr lang="en-US" sz="1600" dirty="0"/>
              <a:t>():</a:t>
            </a:r>
          </a:p>
          <a:p>
            <a:pPr marL="0" indent="0">
              <a:lnSpc>
                <a:spcPct val="100000"/>
              </a:lnSpc>
              <a:buNone/>
            </a:pPr>
            <a:r>
              <a:rPr lang="en-US" sz="1600" dirty="0" err="1"/>
              <a:t>bday</a:t>
            </a:r>
            <a:r>
              <a:rPr lang="en-US" sz="1600" dirty="0"/>
              <a:t> = item[‘Birthday'].</a:t>
            </a:r>
            <a:r>
              <a:rPr lang="en-US" sz="1600" dirty="0" err="1"/>
              <a:t>strftime</a:t>
            </a:r>
            <a:r>
              <a:rPr lang="en-US" sz="1600" dirty="0"/>
              <a:t>("%d-%m")</a:t>
            </a:r>
          </a:p>
          <a:p>
            <a:pPr marL="0" indent="0">
              <a:lnSpc>
                <a:spcPct val="100000"/>
              </a:lnSpc>
              <a:buNone/>
            </a:pPr>
            <a:r>
              <a:rPr lang="en-IN" sz="1600" dirty="0"/>
              <a:t> # print(</a:t>
            </a:r>
            <a:r>
              <a:rPr lang="en-IN" sz="1600" dirty="0" err="1"/>
              <a:t>bday</a:t>
            </a:r>
            <a:r>
              <a:rPr lang="en-IN" sz="1600" dirty="0"/>
              <a:t>)</a:t>
            </a:r>
            <a:endParaRPr lang="en-US" sz="1600" dirty="0"/>
          </a:p>
          <a:p>
            <a:pPr marL="0" indent="0">
              <a:lnSpc>
                <a:spcPct val="100000"/>
              </a:lnSpc>
              <a:buNone/>
            </a:pPr>
            <a:r>
              <a:rPr lang="en-IN" sz="1600" dirty="0"/>
              <a:t> if(today == </a:t>
            </a:r>
            <a:r>
              <a:rPr lang="en-IN" sz="1600" dirty="0" err="1"/>
              <a:t>bday</a:t>
            </a:r>
            <a:r>
              <a:rPr lang="en-IN" sz="1600" dirty="0"/>
              <a:t>):</a:t>
            </a:r>
          </a:p>
          <a:p>
            <a:pPr marL="0" indent="0">
              <a:lnSpc>
                <a:spcPct val="100000"/>
              </a:lnSpc>
              <a:buNone/>
            </a:pPr>
            <a:r>
              <a:rPr lang="en-US" sz="1600" dirty="0" err="1"/>
              <a:t>sendEmail</a:t>
            </a:r>
            <a:r>
              <a:rPr lang="en-US" sz="1600" dirty="0"/>
              <a:t>(item['Email'],"Happy </a:t>
            </a:r>
            <a:r>
              <a:rPr lang="en-US" sz="1600" dirty="0" err="1"/>
              <a:t>Birthday",item</a:t>
            </a:r>
            <a:r>
              <a:rPr lang="en-US" sz="1600" dirty="0"/>
              <a:t>['Dialogue'])</a:t>
            </a:r>
            <a:endParaRPr lang="en-IN" sz="1600" dirty="0"/>
          </a:p>
          <a:p>
            <a:pPr>
              <a:lnSpc>
                <a:spcPct val="100000"/>
              </a:lnSpc>
            </a:pPr>
            <a:endParaRPr lang="en-IN" sz="1400" dirty="0"/>
          </a:p>
        </p:txBody>
      </p:sp>
    </p:spTree>
    <p:extLst>
      <p:ext uri="{BB962C8B-B14F-4D97-AF65-F5344CB8AC3E}">
        <p14:creationId xmlns:p14="http://schemas.microsoft.com/office/powerpoint/2010/main" val="415130260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9"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39B52797-1D54-402F-A983-AD7AA67E94D4}"/>
              </a:ext>
            </a:extLst>
          </p:cNvPr>
          <p:cNvPicPr>
            <a:picLocks noChangeAspect="1"/>
          </p:cNvPicPr>
          <p:nvPr/>
        </p:nvPicPr>
        <p:blipFill rotWithShape="1">
          <a:blip r:embed="rId2"/>
          <a:srcRect/>
          <a:stretch/>
        </p:blipFill>
        <p:spPr>
          <a:xfrm>
            <a:off x="0" y="0"/>
            <a:ext cx="12191999" cy="6857999"/>
          </a:xfrm>
          <a:prstGeom prst="rect">
            <a:avLst/>
          </a:prstGeom>
        </p:spPr>
      </p:pic>
      <p:sp>
        <p:nvSpPr>
          <p:cNvPr id="60"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A24C2B-2750-47F3-A28C-D4ED2E6DF79D}"/>
              </a:ext>
            </a:extLst>
          </p:cNvPr>
          <p:cNvSpPr>
            <a:spLocks noGrp="1"/>
          </p:cNvSpPr>
          <p:nvPr>
            <p:ph type="title"/>
          </p:nvPr>
        </p:nvSpPr>
        <p:spPr>
          <a:xfrm>
            <a:off x="7848600" y="1122363"/>
            <a:ext cx="4023360" cy="2807208"/>
          </a:xfrm>
        </p:spPr>
        <p:txBody>
          <a:bodyPr vert="horz" lIns="91440" tIns="45720" rIns="91440" bIns="45720" rtlCol="0" anchor="b">
            <a:normAutofit/>
          </a:bodyPr>
          <a:lstStyle/>
          <a:p>
            <a:pPr algn="ctr"/>
            <a:r>
              <a:rPr lang="en-US" sz="3200" dirty="0">
                <a:solidFill>
                  <a:schemeClr val="bg1"/>
                </a:solidFill>
              </a:rPr>
              <a:t>Outputs</a:t>
            </a:r>
          </a:p>
        </p:txBody>
      </p:sp>
    </p:spTree>
    <p:extLst>
      <p:ext uri="{BB962C8B-B14F-4D97-AF65-F5344CB8AC3E}">
        <p14:creationId xmlns:p14="http://schemas.microsoft.com/office/powerpoint/2010/main" val="958236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5"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E24D9B5A-95CE-4AC4-90B2-45C461B5053E}"/>
              </a:ext>
            </a:extLst>
          </p:cNvPr>
          <p:cNvPicPr>
            <a:picLocks noChangeAspect="1"/>
          </p:cNvPicPr>
          <p:nvPr/>
        </p:nvPicPr>
        <p:blipFill rotWithShape="1">
          <a:blip r:embed="rId2"/>
          <a:srcRect/>
          <a:stretch/>
        </p:blipFill>
        <p:spPr>
          <a:xfrm>
            <a:off x="0" y="-142875"/>
            <a:ext cx="12192000" cy="6858000"/>
          </a:xfrm>
          <a:prstGeom prst="rect">
            <a:avLst/>
          </a:prstGeom>
        </p:spPr>
      </p:pic>
      <p:sp>
        <p:nvSpPr>
          <p:cNvPr id="26"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3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D18-0CE6-45AD-A73D-8E46D7566EC1}"/>
              </a:ext>
            </a:extLst>
          </p:cNvPr>
          <p:cNvSpPr>
            <a:spLocks noGrp="1"/>
          </p:cNvSpPr>
          <p:nvPr>
            <p:ph type="title"/>
          </p:nvPr>
        </p:nvSpPr>
        <p:spPr/>
        <p:txBody>
          <a:bodyPr/>
          <a:lstStyle/>
          <a:p>
            <a:r>
              <a:rPr lang="en-IN"/>
              <a:t>Code tools</a:t>
            </a:r>
            <a:endParaRPr lang="en-IN" dirty="0"/>
          </a:p>
        </p:txBody>
      </p:sp>
      <p:sp>
        <p:nvSpPr>
          <p:cNvPr id="3" name="Content Placeholder 2">
            <a:extLst>
              <a:ext uri="{FF2B5EF4-FFF2-40B4-BE49-F238E27FC236}">
                <a16:creationId xmlns:a16="http://schemas.microsoft.com/office/drawing/2014/main" id="{1D02763C-D5FB-4513-9C43-E170FDB148A3}"/>
              </a:ext>
            </a:extLst>
          </p:cNvPr>
          <p:cNvSpPr>
            <a:spLocks noGrp="1"/>
          </p:cNvSpPr>
          <p:nvPr>
            <p:ph idx="1"/>
          </p:nvPr>
        </p:nvSpPr>
        <p:spPr>
          <a:xfrm>
            <a:off x="581192" y="2959429"/>
            <a:ext cx="11029615" cy="3634486"/>
          </a:xfrm>
        </p:spPr>
        <p:txBody>
          <a:bodyPr/>
          <a:lstStyle/>
          <a:p>
            <a:pPr marL="0" indent="0">
              <a:buNone/>
            </a:pPr>
            <a:r>
              <a:rPr lang="en-US" sz="1800" dirty="0">
                <a:latin typeface="Amasis MT Pro Black" panose="02040A04050005020304" pitchFamily="18" charset="0"/>
              </a:rPr>
              <a:t>INSTALL PANDAS</a:t>
            </a:r>
          </a:p>
          <a:p>
            <a:pPr marL="0" indent="0">
              <a:buNone/>
            </a:pPr>
            <a:r>
              <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rPr>
              <a:t>Pandas is just a library of python used for data manipulation</a:t>
            </a:r>
          </a:p>
          <a:p>
            <a:pPr marL="0" indent="0">
              <a:buNone/>
            </a:pPr>
            <a:r>
              <a:rPr lang="en-IN"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endPar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marL="0" indent="0">
              <a:buNone/>
            </a:pP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Python package providing fast, flexible, and expressive data structures designed to make working with “relational” or “labeled” data both easy and intuitive</a:t>
            </a:r>
          </a:p>
          <a:p>
            <a:pPr marL="0" indent="0">
              <a:buNone/>
            </a:pPr>
            <a:endParaRPr lang="en-US" sz="1800" dirty="0">
              <a:latin typeface="Amasis MT Pro Black" panose="02040A04050005020304" pitchFamily="18" charset="0"/>
            </a:endParaRPr>
          </a:p>
          <a:p>
            <a:pPr marL="0" indent="0">
              <a:buNone/>
            </a:pPr>
            <a:endParaRPr lang="en-US" sz="1800" dirty="0">
              <a:latin typeface="Amasis MT Pro Black" panose="02040A04050005020304" pitchFamily="18" charset="0"/>
            </a:endParaRPr>
          </a:p>
          <a:p>
            <a:pPr marL="0" indent="0">
              <a:buNone/>
            </a:pPr>
            <a:endParaRPr lang="en-US" sz="1800" dirty="0">
              <a:latin typeface="Amasis MT Pro Black" panose="02040A04050005020304" pitchFamily="18" charset="0"/>
            </a:endParaRPr>
          </a:p>
          <a:p>
            <a:pPr marL="0" indent="0">
              <a:buNone/>
            </a:pPr>
            <a:endParaRPr lang="en-US" sz="1800" dirty="0">
              <a:latin typeface="Amasis MT Pro Black" panose="02040A04050005020304" pitchFamily="18" charset="0"/>
            </a:endParaRPr>
          </a:p>
          <a:p>
            <a:pPr marL="0" indent="0">
              <a:buNone/>
            </a:pPr>
            <a:endParaRPr lang="en-US" sz="1800" dirty="0">
              <a:latin typeface="Amasis MT Pro Black" panose="02040A04050005020304" pitchFamily="18" charset="0"/>
            </a:endParaRPr>
          </a:p>
          <a:p>
            <a:pPr marL="0" indent="0">
              <a:buNone/>
            </a:pPr>
            <a:endParaRPr lang="en-US" sz="1800" dirty="0">
              <a:latin typeface="Amasis MT Pro Black" panose="02040A04050005020304" pitchFamily="18" charset="0"/>
            </a:endParaRPr>
          </a:p>
          <a:p>
            <a:pPr marL="0" indent="0">
              <a:buNone/>
            </a:pPr>
            <a:endParaRPr lang="en-IN" dirty="0"/>
          </a:p>
        </p:txBody>
      </p:sp>
      <p:pic>
        <p:nvPicPr>
          <p:cNvPr id="5" name="Picture 4" descr="Text&#10;&#10;Description automatically generated with medium confidence">
            <a:extLst>
              <a:ext uri="{FF2B5EF4-FFF2-40B4-BE49-F238E27FC236}">
                <a16:creationId xmlns:a16="http://schemas.microsoft.com/office/drawing/2014/main" id="{277102B0-1DBB-4236-888A-D797BDAF240E}"/>
              </a:ext>
            </a:extLst>
          </p:cNvPr>
          <p:cNvPicPr>
            <a:picLocks noChangeAspect="1"/>
          </p:cNvPicPr>
          <p:nvPr/>
        </p:nvPicPr>
        <p:blipFill rotWithShape="1">
          <a:blip r:embed="rId2"/>
          <a:srcRect l="1720" t="5776" r="2580" b="2238"/>
          <a:stretch/>
        </p:blipFill>
        <p:spPr>
          <a:xfrm>
            <a:off x="2336800" y="4563533"/>
            <a:ext cx="6595533" cy="1761067"/>
          </a:xfrm>
          <a:prstGeom prst="rect">
            <a:avLst/>
          </a:prstGeom>
        </p:spPr>
      </p:pic>
    </p:spTree>
    <p:extLst>
      <p:ext uri="{BB962C8B-B14F-4D97-AF65-F5344CB8AC3E}">
        <p14:creationId xmlns:p14="http://schemas.microsoft.com/office/powerpoint/2010/main" val="400344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4EF7B-91F8-4FBC-9E90-075A9F726B13}"/>
              </a:ext>
            </a:extLst>
          </p:cNvPr>
          <p:cNvSpPr>
            <a:spLocks noGrp="1"/>
          </p:cNvSpPr>
          <p:nvPr>
            <p:ph idx="1"/>
          </p:nvPr>
        </p:nvSpPr>
        <p:spPr>
          <a:xfrm>
            <a:off x="581192" y="906511"/>
            <a:ext cx="11029615" cy="3634486"/>
          </a:xfrm>
        </p:spPr>
        <p:txBody>
          <a:bodyPr/>
          <a:lstStyle/>
          <a:p>
            <a:pPr marL="0" indent="0">
              <a:buNone/>
            </a:pPr>
            <a:r>
              <a:rPr lang="en-US" dirty="0">
                <a:latin typeface="Amasis MT Pro Black" panose="02040A04050005020304" pitchFamily="18" charset="0"/>
              </a:rPr>
              <a:t>INSTALL XLRD</a:t>
            </a:r>
          </a:p>
          <a:p>
            <a:pPr marL="0" indent="0">
              <a:buNone/>
            </a:pPr>
            <a:endParaRPr lang="en-US" dirty="0">
              <a:latin typeface="Amasis MT Pro Black" panose="02040A04050005020304" pitchFamily="18" charset="0"/>
            </a:endParaRPr>
          </a:p>
          <a:p>
            <a:pPr marL="0" indent="0">
              <a:buNone/>
            </a:pPr>
            <a:endParaRPr lang="en-US" dirty="0">
              <a:latin typeface="Amasis MT Pro Black" panose="02040A04050005020304" pitchFamily="18" charset="0"/>
            </a:endParaRPr>
          </a:p>
          <a:p>
            <a:pPr marL="0" indent="0">
              <a:buNone/>
            </a:pPr>
            <a:r>
              <a:rPr lang="en-US" dirty="0">
                <a:latin typeface="Cascadia Code SemiBold" panose="020B0609020000020004" pitchFamily="49" charset="0"/>
                <a:ea typeface="Cascadia Code SemiBold" panose="020B0609020000020004" pitchFamily="49" charset="0"/>
                <a:cs typeface="Cascadia Code SemiBold" panose="020B0609020000020004" pitchFamily="49" charset="0"/>
              </a:rPr>
              <a:t>Using </a:t>
            </a:r>
            <a:r>
              <a:rPr lang="en-US" dirty="0" err="1">
                <a:latin typeface="Cascadia Code SemiBold" panose="020B0609020000020004" pitchFamily="49" charset="0"/>
                <a:ea typeface="Cascadia Code SemiBold" panose="020B0609020000020004" pitchFamily="49" charset="0"/>
                <a:cs typeface="Cascadia Code SemiBold" panose="020B0609020000020004" pitchFamily="49" charset="0"/>
              </a:rPr>
              <a:t>xlrd</a:t>
            </a:r>
            <a:r>
              <a:rPr lang="en-US" dirty="0">
                <a:latin typeface="Cascadia Code SemiBold" panose="020B0609020000020004" pitchFamily="49" charset="0"/>
                <a:ea typeface="Cascadia Code SemiBold" panose="020B0609020000020004" pitchFamily="49" charset="0"/>
                <a:cs typeface="Cascadia Code SemiBold" panose="020B0609020000020004" pitchFamily="49" charset="0"/>
              </a:rPr>
              <a:t> module, one can retrieve information from a spreadsheet. For example, reading, writing or modifying the data can be done in Python. Also, the user might have to go through various sheets and retrieve data based on some criteria or modify some rows and columns and do a lot of work</a:t>
            </a:r>
            <a:endPar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dirty="0"/>
          </a:p>
          <a:p>
            <a:endParaRPr lang="en-IN" dirty="0"/>
          </a:p>
          <a:p>
            <a:endParaRPr lang="en-IN" dirty="0"/>
          </a:p>
          <a:p>
            <a:pPr marL="0" indent="0">
              <a:buNone/>
            </a:pPr>
            <a:endParaRPr lang="en-IN" dirty="0"/>
          </a:p>
        </p:txBody>
      </p:sp>
      <p:pic>
        <p:nvPicPr>
          <p:cNvPr id="5" name="Picture 4" descr="Graphical user interface&#10;&#10;Description automatically generated with low confidence">
            <a:extLst>
              <a:ext uri="{FF2B5EF4-FFF2-40B4-BE49-F238E27FC236}">
                <a16:creationId xmlns:a16="http://schemas.microsoft.com/office/drawing/2014/main" id="{C91E094A-9C8E-4E50-BF21-E00EFF433102}"/>
              </a:ext>
            </a:extLst>
          </p:cNvPr>
          <p:cNvPicPr>
            <a:picLocks noChangeAspect="1"/>
          </p:cNvPicPr>
          <p:nvPr/>
        </p:nvPicPr>
        <p:blipFill rotWithShape="1">
          <a:blip r:embed="rId2"/>
          <a:srcRect l="62813" t="37361"/>
          <a:stretch/>
        </p:blipFill>
        <p:spPr>
          <a:xfrm>
            <a:off x="7099759" y="2962275"/>
            <a:ext cx="3920666" cy="3714749"/>
          </a:xfrm>
          <a:prstGeom prst="rect">
            <a:avLst/>
          </a:prstGeom>
        </p:spPr>
      </p:pic>
    </p:spTree>
    <p:extLst>
      <p:ext uri="{BB962C8B-B14F-4D97-AF65-F5344CB8AC3E}">
        <p14:creationId xmlns:p14="http://schemas.microsoft.com/office/powerpoint/2010/main" val="117608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jumping in the air&#10;&#10;Description automatically generated with low confidence">
            <a:extLst>
              <a:ext uri="{FF2B5EF4-FFF2-40B4-BE49-F238E27FC236}">
                <a16:creationId xmlns:a16="http://schemas.microsoft.com/office/drawing/2014/main" id="{CBE1F873-FE17-4393-92B2-CE1E2959872C}"/>
              </a:ext>
            </a:extLst>
          </p:cNvPr>
          <p:cNvPicPr>
            <a:picLocks noChangeAspect="1"/>
          </p:cNvPicPr>
          <p:nvPr/>
        </p:nvPicPr>
        <p:blipFill rotWithShape="1">
          <a:blip r:embed="rId2"/>
          <a:srcRect r="13777"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DD572B-B822-45E8-951C-DBD8C8B0E809}"/>
              </a:ext>
            </a:extLst>
          </p:cNvPr>
          <p:cNvSpPr>
            <a:spLocks noGrp="1"/>
          </p:cNvSpPr>
          <p:nvPr>
            <p:ph type="title"/>
          </p:nvPr>
        </p:nvSpPr>
        <p:spPr>
          <a:xfrm>
            <a:off x="681540" y="1131195"/>
            <a:ext cx="3730810" cy="1247938"/>
          </a:xfrm>
        </p:spPr>
        <p:txBody>
          <a:bodyPr anchor="ctr">
            <a:normAutofit/>
          </a:bodyPr>
          <a:lstStyle/>
          <a:p>
            <a:r>
              <a:rPr lang="en-IN" sz="2600">
                <a:solidFill>
                  <a:srgbClr val="FFFFFF"/>
                </a:solidFill>
              </a:rPr>
              <a:t>Presented By-</a:t>
            </a:r>
          </a:p>
        </p:txBody>
      </p:sp>
      <p:sp>
        <p:nvSpPr>
          <p:cNvPr id="3" name="Content Placeholder 2">
            <a:extLst>
              <a:ext uri="{FF2B5EF4-FFF2-40B4-BE49-F238E27FC236}">
                <a16:creationId xmlns:a16="http://schemas.microsoft.com/office/drawing/2014/main" id="{D7EA8A42-A769-4A83-ACDA-D5A0E40D8D97}"/>
              </a:ext>
            </a:extLst>
          </p:cNvPr>
          <p:cNvSpPr>
            <a:spLocks noGrp="1"/>
          </p:cNvSpPr>
          <p:nvPr>
            <p:ph idx="1"/>
          </p:nvPr>
        </p:nvSpPr>
        <p:spPr>
          <a:xfrm>
            <a:off x="678531" y="2438399"/>
            <a:ext cx="3730810" cy="3505201"/>
          </a:xfrm>
        </p:spPr>
        <p:txBody>
          <a:bodyPr>
            <a:normAutofit lnSpcReduction="10000"/>
          </a:bodyPr>
          <a:lstStyle/>
          <a:p>
            <a:pPr>
              <a:lnSpc>
                <a:spcPct val="100000"/>
              </a:lnSpc>
            </a:pPr>
            <a:r>
              <a:rPr lang="en-IN" sz="1600" dirty="0">
                <a:solidFill>
                  <a:srgbClr val="FFFFFF"/>
                </a:solidFill>
              </a:rPr>
              <a:t>Ankush  Grover                      21BCS2839</a:t>
            </a:r>
          </a:p>
          <a:p>
            <a:pPr>
              <a:lnSpc>
                <a:spcPct val="100000"/>
              </a:lnSpc>
            </a:pPr>
            <a:r>
              <a:rPr lang="en-IN" sz="1600" dirty="0">
                <a:solidFill>
                  <a:srgbClr val="FFFFFF"/>
                </a:solidFill>
              </a:rPr>
              <a:t>Shashi Ranjan Mehta           21BCS7093</a:t>
            </a:r>
          </a:p>
          <a:p>
            <a:pPr>
              <a:lnSpc>
                <a:spcPct val="100000"/>
              </a:lnSpc>
            </a:pPr>
            <a:r>
              <a:rPr lang="en-IN" sz="1600" dirty="0" err="1">
                <a:solidFill>
                  <a:srgbClr val="FFFFFF"/>
                </a:solidFill>
              </a:rPr>
              <a:t>Parth</a:t>
            </a:r>
            <a:r>
              <a:rPr lang="en-IN" sz="1600" dirty="0">
                <a:solidFill>
                  <a:srgbClr val="FFFFFF"/>
                </a:solidFill>
              </a:rPr>
              <a:t> Gupta                           21BCS3210</a:t>
            </a:r>
          </a:p>
          <a:p>
            <a:pPr>
              <a:lnSpc>
                <a:spcPct val="100000"/>
              </a:lnSpc>
            </a:pPr>
            <a:r>
              <a:rPr lang="en-IN" sz="1600" dirty="0">
                <a:solidFill>
                  <a:srgbClr val="FFFFFF"/>
                </a:solidFill>
              </a:rPr>
              <a:t>Paras Kaushik                       21BCS7593</a:t>
            </a:r>
          </a:p>
          <a:p>
            <a:pPr>
              <a:lnSpc>
                <a:spcPct val="100000"/>
              </a:lnSpc>
            </a:pPr>
            <a:r>
              <a:rPr lang="en-IN" sz="1600" dirty="0">
                <a:solidFill>
                  <a:srgbClr val="FFFFFF"/>
                </a:solidFill>
              </a:rPr>
              <a:t>Prince Kumar  Saini              21BCS2703</a:t>
            </a:r>
          </a:p>
          <a:p>
            <a:pPr>
              <a:lnSpc>
                <a:spcPct val="100000"/>
              </a:lnSpc>
            </a:pPr>
            <a:r>
              <a:rPr lang="en-IN" sz="1600" dirty="0">
                <a:solidFill>
                  <a:srgbClr val="FFFFFF"/>
                </a:solidFill>
              </a:rPr>
              <a:t>Varun Kumar  Harsh             21BCS2613</a:t>
            </a:r>
          </a:p>
        </p:txBody>
      </p:sp>
    </p:spTree>
    <p:extLst>
      <p:ext uri="{BB962C8B-B14F-4D97-AF65-F5344CB8AC3E}">
        <p14:creationId xmlns:p14="http://schemas.microsoft.com/office/powerpoint/2010/main" val="14992322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5671D8-94F6-4C4C-86F4-11E4ADA5E602}"/>
              </a:ext>
            </a:extLst>
          </p:cNvPr>
          <p:cNvSpPr>
            <a:spLocks noGrp="1"/>
          </p:cNvSpPr>
          <p:nvPr>
            <p:ph idx="1"/>
          </p:nvPr>
        </p:nvSpPr>
        <p:spPr>
          <a:xfrm>
            <a:off x="581194" y="1896533"/>
            <a:ext cx="6309003" cy="3962266"/>
          </a:xfrm>
        </p:spPr>
        <p:txBody>
          <a:bodyPr>
            <a:normAutofit lnSpcReduction="10000"/>
          </a:bodyPr>
          <a:lstStyle/>
          <a:p>
            <a:pPr>
              <a:lnSpc>
                <a:spcPct val="100000"/>
              </a:lnSpc>
            </a:pPr>
            <a:r>
              <a:rPr lang="en-US" sz="1400">
                <a:solidFill>
                  <a:schemeClr val="tx2"/>
                </a:solidFill>
                <a:latin typeface="Amasis MT Pro Black" panose="02040A04050005020304" pitchFamily="18" charset="0"/>
              </a:rPr>
              <a:t>SMPT </a:t>
            </a:r>
            <a:r>
              <a:rPr lang="en-IN" sz="1400">
                <a:solidFill>
                  <a:schemeClr val="tx2"/>
                </a:solidFill>
                <a:latin typeface="Amasis MT Pro Black" panose="02040A04050005020304" pitchFamily="18" charset="0"/>
              </a:rPr>
              <a:t>CONNECTION</a:t>
            </a:r>
          </a:p>
          <a:p>
            <a:pPr marL="0" indent="0">
              <a:lnSpc>
                <a:spcPct val="100000"/>
              </a:lnSpc>
              <a:buNone/>
            </a:pPr>
            <a:endParaRPr lang="en-IN" sz="1400">
              <a:solidFill>
                <a:schemeClr val="tx2"/>
              </a:solidFill>
              <a:latin typeface="Amasis MT Pro Black" panose="02040A04050005020304" pitchFamily="18" charset="0"/>
            </a:endParaRPr>
          </a:p>
          <a:p>
            <a:pPr marL="0" indent="0">
              <a:lnSpc>
                <a:spcPct val="100000"/>
              </a:lnSpc>
              <a:buNone/>
            </a:pPr>
            <a:r>
              <a:rPr lang="en-US" sz="1400">
                <a:solidFill>
                  <a:schemeClr val="tx2"/>
                </a:solidFill>
                <a:latin typeface="Cascadia Code SemiBold" panose="020B0609020000020004" pitchFamily="49" charset="0"/>
                <a:ea typeface="Cascadia Code SemiBold" panose="020B0609020000020004" pitchFamily="49" charset="0"/>
                <a:cs typeface="Cascadia Code SemiBold" panose="020B0609020000020004" pitchFamily="49" charset="0"/>
              </a:rPr>
              <a:t>It has methods that support a full repertoire of SMTP and ESMTP operations. If the optional host and port parameters are given, the SMTP connect() method is called with those parameters during initialization. If specified, local_hostname is used as the FQDN of the local host in the HELO/EHLO command. Otherwise, the local hostname is found using socket.getfqdn(). If the connect() call returns anything other than a success code, an SMTPConnectError is raised. The optional timeout parameter specifies a timeout in seconds for blocking operations like the connection attempt (if not specified, the global default timeout setting will be used). If the timeout expires, TimeoutError is raised. The optional source_address parameter allows binding to some specific source address in a machine with multiple network interfaces, and/or to some specific source TCP port.</a:t>
            </a:r>
            <a:endParaRPr lang="en-IN" sz="1400">
              <a:solidFill>
                <a:schemeClr val="tx2"/>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descr="White puzzle with one red piece">
            <a:extLst>
              <a:ext uri="{FF2B5EF4-FFF2-40B4-BE49-F238E27FC236}">
                <a16:creationId xmlns:a16="http://schemas.microsoft.com/office/drawing/2014/main" id="{2F61CC35-FE2A-4087-8070-BA158165CADC}"/>
              </a:ext>
            </a:extLst>
          </p:cNvPr>
          <p:cNvPicPr>
            <a:picLocks noChangeAspect="1"/>
          </p:cNvPicPr>
          <p:nvPr/>
        </p:nvPicPr>
        <p:blipFill rotWithShape="1">
          <a:blip r:embed="rId2"/>
          <a:srcRect l="31627" r="30063"/>
          <a:stretch/>
        </p:blipFill>
        <p:spPr>
          <a:xfrm>
            <a:off x="7521283" y="10"/>
            <a:ext cx="4670717" cy="6857990"/>
          </a:xfrm>
          <a:prstGeom prst="rect">
            <a:avLst/>
          </a:prstGeom>
        </p:spPr>
      </p:pic>
    </p:spTree>
    <p:extLst>
      <p:ext uri="{BB962C8B-B14F-4D97-AF65-F5344CB8AC3E}">
        <p14:creationId xmlns:p14="http://schemas.microsoft.com/office/powerpoint/2010/main" val="4056537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y&#10;&#10;Description automatically generated">
            <a:extLst>
              <a:ext uri="{FF2B5EF4-FFF2-40B4-BE49-F238E27FC236}">
                <a16:creationId xmlns:a16="http://schemas.microsoft.com/office/drawing/2014/main" id="{50A652CF-9D44-4DBB-9250-9C9049FE8E41}"/>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2433E74-7E5B-472E-8440-A290AEE3D8E3}"/>
              </a:ext>
            </a:extLst>
          </p:cNvPr>
          <p:cNvSpPr>
            <a:spLocks noGrp="1"/>
          </p:cNvSpPr>
          <p:nvPr>
            <p:ph idx="1"/>
          </p:nvPr>
        </p:nvSpPr>
        <p:spPr>
          <a:xfrm>
            <a:off x="965199" y="2180496"/>
            <a:ext cx="10261602" cy="3678303"/>
          </a:xfrm>
        </p:spPr>
        <p:txBody>
          <a:bodyPr>
            <a:normAutofit/>
          </a:bodyPr>
          <a:lstStyle/>
          <a:p>
            <a:r>
              <a:rPr lang="en-IN" dirty="0">
                <a:latin typeface="Amasis MT Pro Black" panose="02040A04050005020304" pitchFamily="18" charset="0"/>
              </a:rPr>
              <a:t>if _name=="main_“</a:t>
            </a:r>
          </a:p>
          <a:p>
            <a:endParaRPr lang="en-IN" dirty="0">
              <a:latin typeface="Amasis MT Pro Black" panose="02040A04050005020304" pitchFamily="18" charset="0"/>
            </a:endParaRPr>
          </a:p>
          <a:p>
            <a:pPr marL="0" indent="0">
              <a:buNone/>
            </a:pPr>
            <a:endParaRPr lang="en-IN" dirty="0">
              <a:latin typeface="Amasis MT Pro Black" panose="02040A04050005020304" pitchFamily="18" charset="0"/>
            </a:endParaRPr>
          </a:p>
          <a:p>
            <a:pPr marL="0" indent="0">
              <a:buNone/>
            </a:pPr>
            <a:endParaRPr lang="en-IN" dirty="0">
              <a:latin typeface="Amasis MT Pro Black" panose="02040A04050005020304" pitchFamily="18" charset="0"/>
            </a:endParaRPr>
          </a:p>
          <a:p>
            <a:pPr marL="0" indent="0">
              <a:buNone/>
            </a:pPr>
            <a:r>
              <a:rPr lang="en-US" dirty="0">
                <a:latin typeface="Cascadia Code SemiBold" panose="020B0609020000020004" pitchFamily="49" charset="0"/>
                <a:ea typeface="Cascadia Code SemiBold" panose="020B0609020000020004" pitchFamily="49" charset="0"/>
                <a:cs typeface="Cascadia Code SemiBold" panose="020B0609020000020004" pitchFamily="49" charset="0"/>
              </a:rPr>
              <a:t>Before executing code, Python interpreter reads source file and define few special variables/global variables. If the python interpreter is running that module (the source file) as the main program, it sets the special _name_ variable to have a value “_main”. If this file is being imported from another module, __name_ will be set to the module’s name. Module’s name is available as value to _name_ global variable.</a:t>
            </a:r>
            <a:endPar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32119488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F308-82D6-45D0-842A-707A4B1E787B}"/>
              </a:ext>
            </a:extLst>
          </p:cNvPr>
          <p:cNvSpPr>
            <a:spLocks noGrp="1"/>
          </p:cNvSpPr>
          <p:nvPr>
            <p:ph type="title"/>
          </p:nvPr>
        </p:nvSpPr>
        <p:spPr/>
        <p:txBody>
          <a:bodyPr/>
          <a:lstStyle/>
          <a:p>
            <a:r>
              <a:rPr lang="en-US" dirty="0"/>
              <a:t>Advantages of birthday wisher bots</a:t>
            </a:r>
            <a:endParaRPr lang="en-IN" dirty="0"/>
          </a:p>
        </p:txBody>
      </p:sp>
      <p:graphicFrame>
        <p:nvGraphicFramePr>
          <p:cNvPr id="5" name="Content Placeholder 2">
            <a:extLst>
              <a:ext uri="{FF2B5EF4-FFF2-40B4-BE49-F238E27FC236}">
                <a16:creationId xmlns:a16="http://schemas.microsoft.com/office/drawing/2014/main" id="{FA36B7F1-0E76-4B9E-B1C7-5D3FF2D4BDFC}"/>
              </a:ext>
            </a:extLst>
          </p:cNvPr>
          <p:cNvGraphicFramePr>
            <a:graphicFrameLocks noGrp="1"/>
          </p:cNvGraphicFramePr>
          <p:nvPr>
            <p:ph idx="1"/>
            <p:extLst>
              <p:ext uri="{D42A27DB-BD31-4B8C-83A1-F6EECF244321}">
                <p14:modId xmlns:p14="http://schemas.microsoft.com/office/powerpoint/2010/main" val="2878500668"/>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689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city, ship&#10;&#10;Description automatically generated">
            <a:extLst>
              <a:ext uri="{FF2B5EF4-FFF2-40B4-BE49-F238E27FC236}">
                <a16:creationId xmlns:a16="http://schemas.microsoft.com/office/drawing/2014/main" id="{119B9D14-BE09-4C3E-B328-AB1E4D1A03C4}"/>
              </a:ext>
            </a:extLst>
          </p:cNvPr>
          <p:cNvPicPr>
            <a:picLocks noChangeAspect="1"/>
          </p:cNvPicPr>
          <p:nvPr/>
        </p:nvPicPr>
        <p:blipFill rotWithShape="1">
          <a:blip r:embed="rId2"/>
          <a:srcRect t="14512" r="9091" b="367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CC8316-A622-41B5-B8FF-96EE90E6F2CB}"/>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Disadvantages of bots</a:t>
            </a:r>
            <a:endParaRPr lang="en-IN" sz="2600">
              <a:solidFill>
                <a:srgbClr val="FFFFFF"/>
              </a:solidFill>
            </a:endParaRPr>
          </a:p>
        </p:txBody>
      </p:sp>
      <p:sp>
        <p:nvSpPr>
          <p:cNvPr id="3" name="Content Placeholder 2">
            <a:extLst>
              <a:ext uri="{FF2B5EF4-FFF2-40B4-BE49-F238E27FC236}">
                <a16:creationId xmlns:a16="http://schemas.microsoft.com/office/drawing/2014/main" id="{F5BB4031-F8F8-49D7-AF16-D6EDBC2D1624}"/>
              </a:ext>
            </a:extLst>
          </p:cNvPr>
          <p:cNvSpPr>
            <a:spLocks noGrp="1"/>
          </p:cNvSpPr>
          <p:nvPr>
            <p:ph idx="1"/>
          </p:nvPr>
        </p:nvSpPr>
        <p:spPr>
          <a:xfrm>
            <a:off x="678531" y="2438399"/>
            <a:ext cx="3730810" cy="3505201"/>
          </a:xfrm>
        </p:spPr>
        <p:txBody>
          <a:bodyPr>
            <a:normAutofit/>
          </a:bodyPr>
          <a:lstStyle/>
          <a:p>
            <a:r>
              <a:rPr lang="en-IN" b="1" dirty="0">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Not Personalized or Emotive</a:t>
            </a:r>
            <a:endParaRPr lang="en-US"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r>
              <a:rPr lang="en-IN" b="1" i="0" dirty="0">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Limited Function</a:t>
            </a:r>
          </a:p>
          <a:p>
            <a:r>
              <a:rPr lang="en-IN" b="1" dirty="0">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Expensive to Install</a:t>
            </a:r>
            <a:endParaRPr lang="en-US"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a:p>
            <a:r>
              <a:rPr lang="en-US"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We don’t have to dependent on the Ai machines this may lets to destroy human civilization</a:t>
            </a:r>
          </a:p>
          <a:p>
            <a:endParaRPr lang="en-IN" dirty="0">
              <a:solidFill>
                <a:srgbClr val="FFFFFF"/>
              </a:solidFill>
            </a:endParaRPr>
          </a:p>
        </p:txBody>
      </p:sp>
    </p:spTree>
    <p:extLst>
      <p:ext uri="{BB962C8B-B14F-4D97-AF65-F5344CB8AC3E}">
        <p14:creationId xmlns:p14="http://schemas.microsoft.com/office/powerpoint/2010/main" val="119241894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 </a:t>
            </a:r>
          </a:p>
        </p:txBody>
      </p:sp>
      <p:pic>
        <p:nvPicPr>
          <p:cNvPr id="4" name="Picture 3" descr="A picture containing logo&#10;&#10;Description automatically generated">
            <a:extLst>
              <a:ext uri="{FF2B5EF4-FFF2-40B4-BE49-F238E27FC236}">
                <a16:creationId xmlns:a16="http://schemas.microsoft.com/office/drawing/2014/main" id="{A405249C-B8EF-4CFA-91F4-5BD036D2FF60}"/>
              </a:ext>
            </a:extLst>
          </p:cNvPr>
          <p:cNvPicPr>
            <a:picLocks noChangeAspect="1"/>
          </p:cNvPicPr>
          <p:nvPr/>
        </p:nvPicPr>
        <p:blipFill>
          <a:blip r:embed="rId3"/>
          <a:stretch>
            <a:fillRect/>
          </a:stretch>
        </p:blipFill>
        <p:spPr>
          <a:xfrm>
            <a:off x="-1" y="-1"/>
            <a:ext cx="12479867" cy="7019925"/>
          </a:xfrm>
          <a:prstGeom prst="rect">
            <a:avLst/>
          </a:prstGeom>
        </p:spPr>
      </p:pic>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9">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15">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Video 24">
            <a:extLst>
              <a:ext uri="{FF2B5EF4-FFF2-40B4-BE49-F238E27FC236}">
                <a16:creationId xmlns:a16="http://schemas.microsoft.com/office/drawing/2014/main" id="{5C43F9A4-74B7-4078-B0D9-B8B2620AFE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26" name="Rectangle 17">
            <a:extLst>
              <a:ext uri="{FF2B5EF4-FFF2-40B4-BE49-F238E27FC236}">
                <a16:creationId xmlns:a16="http://schemas.microsoft.com/office/drawing/2014/main" id="{E2EDC3F9-BBE3-45A8-BBC7-E154E21D9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090890"/>
            <a:ext cx="12188952" cy="3767110"/>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033B0-D442-4AFA-B148-B2845E769DB8}"/>
              </a:ext>
            </a:extLst>
          </p:cNvPr>
          <p:cNvSpPr>
            <a:spLocks noGrp="1"/>
          </p:cNvSpPr>
          <p:nvPr>
            <p:ph type="title"/>
          </p:nvPr>
        </p:nvSpPr>
        <p:spPr>
          <a:xfrm>
            <a:off x="965201" y="3591034"/>
            <a:ext cx="10225530" cy="1475013"/>
          </a:xfrm>
        </p:spPr>
        <p:txBody>
          <a:bodyPr vert="horz" lIns="91440" tIns="45720" rIns="91440" bIns="45720" rtlCol="0" anchor="b">
            <a:normAutofit/>
          </a:bodyPr>
          <a:lstStyle/>
          <a:p>
            <a:pPr>
              <a:lnSpc>
                <a:spcPct val="90000"/>
              </a:lnSpc>
            </a:pPr>
            <a:r>
              <a:rPr lang="en-US" sz="3100" dirty="0">
                <a:solidFill>
                  <a:schemeClr val="bg1"/>
                </a:solidFill>
              </a:rPr>
              <a:t>is this ever happens with you</a:t>
            </a:r>
            <a:br>
              <a:rPr lang="en-US" sz="3100" dirty="0">
                <a:solidFill>
                  <a:schemeClr val="bg1"/>
                </a:solidFill>
              </a:rPr>
            </a:br>
            <a:r>
              <a:rPr lang="en-US" sz="3100" dirty="0">
                <a:solidFill>
                  <a:schemeClr val="bg1"/>
                </a:solidFill>
              </a:rPr>
              <a:t>“your someone close person birthday is tonight and you forgot him\her to wish happy birthday”</a:t>
            </a:r>
          </a:p>
        </p:txBody>
      </p:sp>
    </p:spTree>
    <p:extLst>
      <p:ext uri="{BB962C8B-B14F-4D97-AF65-F5344CB8AC3E}">
        <p14:creationId xmlns:p14="http://schemas.microsoft.com/office/powerpoint/2010/main" val="35062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mute="1">
                <p:cTn id="12" repeatCount="indefinite" fill="hold" display="0">
                  <p:stCondLst>
                    <p:cond delay="indefinite"/>
                  </p:stCondLst>
                </p:cTn>
                <p:tgtEl>
                  <p:spTgt spid="2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9C05-F1C9-4969-A5B5-422E28585483}"/>
              </a:ext>
            </a:extLst>
          </p:cNvPr>
          <p:cNvSpPr>
            <a:spLocks noGrp="1"/>
          </p:cNvSpPr>
          <p:nvPr>
            <p:ph type="title"/>
          </p:nvPr>
        </p:nvSpPr>
        <p:spPr>
          <a:xfrm>
            <a:off x="581192" y="-228600"/>
            <a:ext cx="11088294" cy="1738476"/>
          </a:xfrm>
        </p:spPr>
        <p:txBody>
          <a:bodyPr/>
          <a:lstStyle/>
          <a:p>
            <a:pPr algn="ctr"/>
            <a:r>
              <a:rPr lang="en-IN" dirty="0">
                <a:latin typeface="Amasis MT Pro Black" panose="02040A04050005020304" pitchFamily="18" charset="0"/>
              </a:rPr>
              <a:t>what is a bot??</a:t>
            </a:r>
          </a:p>
        </p:txBody>
      </p:sp>
      <p:sp>
        <p:nvSpPr>
          <p:cNvPr id="3" name="Content Placeholder 2">
            <a:extLst>
              <a:ext uri="{FF2B5EF4-FFF2-40B4-BE49-F238E27FC236}">
                <a16:creationId xmlns:a16="http://schemas.microsoft.com/office/drawing/2014/main" id="{05CCB2FF-2169-417B-8D13-38792A210EA7}"/>
              </a:ext>
            </a:extLst>
          </p:cNvPr>
          <p:cNvSpPr>
            <a:spLocks noGrp="1"/>
          </p:cNvSpPr>
          <p:nvPr>
            <p:ph idx="1"/>
          </p:nvPr>
        </p:nvSpPr>
        <p:spPr>
          <a:xfrm>
            <a:off x="581192" y="2786744"/>
            <a:ext cx="11610808" cy="3188606"/>
          </a:xfrm>
        </p:spPr>
        <p:txBody>
          <a:bodyPr/>
          <a:lstStyle/>
          <a:p>
            <a:r>
              <a:rPr lang="en-IN" dirty="0">
                <a:latin typeface="Bahnschrift SemiBold" panose="020B0502040204020203" pitchFamily="34" charset="0"/>
                <a:ea typeface="Cascadia Code SemiBold" panose="020B0609020000020004" pitchFamily="49" charset="0"/>
                <a:cs typeface="Cascadia Code SemiBold" panose="020B0609020000020004" pitchFamily="49" charset="0"/>
              </a:rPr>
              <a:t>You can say it Shortest Version of Robot</a:t>
            </a:r>
          </a:p>
          <a:p>
            <a:r>
              <a:rPr lang="en-IN" sz="1800" b="1" dirty="0">
                <a:effectLst/>
                <a:latin typeface="Bahnschrift SemiBold" panose="020B0502040204020203" pitchFamily="34" charset="0"/>
                <a:ea typeface="Calibri" panose="020F0502020204030204" pitchFamily="34" charset="0"/>
                <a:cs typeface="Times New Roman" panose="02020603050405020304" pitchFamily="18" charset="0"/>
              </a:rPr>
              <a:t> </a:t>
            </a:r>
            <a:r>
              <a:rPr lang="en-IN" sz="1800" b="1" dirty="0">
                <a:effectLst/>
                <a:latin typeface="Bahnschrift SemiBold" panose="020B0502040204020203" pitchFamily="34" charset="0"/>
                <a:ea typeface="Cascadia Code SemiBold" panose="020B0609020000020004" pitchFamily="49" charset="0"/>
                <a:cs typeface="Cascadia Code SemiBold" panose="020B0609020000020004" pitchFamily="49" charset="0"/>
              </a:rPr>
              <a:t>robots without bodies is bots</a:t>
            </a:r>
          </a:p>
          <a:p>
            <a:r>
              <a:rPr lang="en-IN" sz="1800" b="1" dirty="0">
                <a:effectLst/>
                <a:latin typeface="Bahnschrift SemiBold" panose="020B0502040204020203" pitchFamily="34" charset="0"/>
                <a:ea typeface="Cascadia Code SemiBold" panose="020B0609020000020004" pitchFamily="49" charset="0"/>
                <a:cs typeface="Cascadia Code SemiBold" panose="020B0609020000020004" pitchFamily="49" charset="0"/>
              </a:rPr>
              <a:t>A bot is an application of AI used to automate tasks</a:t>
            </a:r>
          </a:p>
          <a:p>
            <a:r>
              <a:rPr lang="en-IN" sz="1800" b="1" dirty="0">
                <a:effectLst/>
                <a:latin typeface="Bahnschrift SemiBold" panose="020B0502040204020203" pitchFamily="34" charset="0"/>
                <a:ea typeface="Cascadia Code SemiBold" panose="020B0609020000020004" pitchFamily="49" charset="0"/>
                <a:cs typeface="Cascadia Code SemiBold" panose="020B0609020000020004" pitchFamily="49" charset="0"/>
              </a:rPr>
              <a:t>To automate certain tasks</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sz="1800" b="1"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pic>
        <p:nvPicPr>
          <p:cNvPr id="5" name="Picture 4" descr="A picture containing icon&#10;&#10;Description automatically generated">
            <a:extLst>
              <a:ext uri="{FF2B5EF4-FFF2-40B4-BE49-F238E27FC236}">
                <a16:creationId xmlns:a16="http://schemas.microsoft.com/office/drawing/2014/main" id="{469548C2-2A11-4832-B5E8-DB8EA9F3CAB2}"/>
              </a:ext>
            </a:extLst>
          </p:cNvPr>
          <p:cNvPicPr>
            <a:picLocks noChangeAspect="1"/>
          </p:cNvPicPr>
          <p:nvPr/>
        </p:nvPicPr>
        <p:blipFill rotWithShape="1">
          <a:blip r:embed="rId2"/>
          <a:srcRect l="26698" t="15764" r="370" b="9277"/>
          <a:stretch/>
        </p:blipFill>
        <p:spPr>
          <a:xfrm>
            <a:off x="7898173" y="2906486"/>
            <a:ext cx="3771313" cy="3588443"/>
          </a:xfrm>
          <a:prstGeom prst="rect">
            <a:avLst/>
          </a:prstGeom>
        </p:spPr>
      </p:pic>
    </p:spTree>
    <p:extLst>
      <p:ext uri="{BB962C8B-B14F-4D97-AF65-F5344CB8AC3E}">
        <p14:creationId xmlns:p14="http://schemas.microsoft.com/office/powerpoint/2010/main" val="177076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1EF38B-22C9-4ED6-BD5A-EBEEF881DC40}"/>
              </a:ext>
            </a:extLst>
          </p:cNvPr>
          <p:cNvSpPr>
            <a:spLocks noGrp="1"/>
          </p:cNvSpPr>
          <p:nvPr>
            <p:ph type="title"/>
          </p:nvPr>
        </p:nvSpPr>
        <p:spPr>
          <a:xfrm>
            <a:off x="609906" y="702155"/>
            <a:ext cx="3568661" cy="1269713"/>
          </a:xfrm>
        </p:spPr>
        <p:txBody>
          <a:bodyPr>
            <a:normAutofit/>
          </a:bodyPr>
          <a:lstStyle/>
          <a:p>
            <a:r>
              <a:rPr lang="en-IN" sz="3600" dirty="0"/>
              <a:t>Types of bots</a:t>
            </a:r>
          </a:p>
        </p:txBody>
      </p:sp>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B3F7ED-E5D4-49E3-90BF-9D049D1F98E0}"/>
              </a:ext>
            </a:extLst>
          </p:cNvPr>
          <p:cNvSpPr>
            <a:spLocks noGrp="1"/>
          </p:cNvSpPr>
          <p:nvPr>
            <p:ph idx="1"/>
          </p:nvPr>
        </p:nvSpPr>
        <p:spPr>
          <a:xfrm>
            <a:off x="609906" y="2340864"/>
            <a:ext cx="3568661" cy="3634486"/>
          </a:xfrm>
        </p:spPr>
        <p:txBody>
          <a:bodyPr>
            <a:normAutofit/>
          </a:bodyPr>
          <a:lstStyle/>
          <a:p>
            <a:r>
              <a:rPr lang="en-IN" sz="2400" dirty="0">
                <a:latin typeface="Arial Narrow" panose="020B0606020202030204" pitchFamily="34" charset="0"/>
              </a:rPr>
              <a:t>Spider bots</a:t>
            </a:r>
          </a:p>
          <a:p>
            <a:r>
              <a:rPr lang="en-IN" sz="2400" dirty="0">
                <a:latin typeface="Arial Narrow" panose="020B0606020202030204" pitchFamily="34" charset="0"/>
              </a:rPr>
              <a:t>Spam bots</a:t>
            </a:r>
          </a:p>
          <a:p>
            <a:r>
              <a:rPr lang="en-IN" sz="2400" dirty="0">
                <a:latin typeface="Arial Narrow" panose="020B0606020202030204" pitchFamily="34" charset="0"/>
              </a:rPr>
              <a:t>Social media bots\ chat bots</a:t>
            </a:r>
          </a:p>
          <a:p>
            <a:r>
              <a:rPr lang="en-IN" sz="2400" dirty="0">
                <a:latin typeface="Arial Narrow" panose="020B0606020202030204" pitchFamily="34" charset="0"/>
              </a:rPr>
              <a:t>Download bots</a:t>
            </a:r>
          </a:p>
          <a:p>
            <a:r>
              <a:rPr lang="en-IN" sz="2400" dirty="0">
                <a:latin typeface="Arial Narrow" panose="020B0606020202030204" pitchFamily="34" charset="0"/>
              </a:rPr>
              <a:t>Birthday wisher bots</a:t>
            </a:r>
          </a:p>
          <a:p>
            <a:endParaRPr lang="en-IN" dirty="0"/>
          </a:p>
        </p:txBody>
      </p:sp>
      <p:pic>
        <p:nvPicPr>
          <p:cNvPr id="7" name="Picture 6" descr="Graphical user interface&#10;&#10;Description automatically generated">
            <a:extLst>
              <a:ext uri="{FF2B5EF4-FFF2-40B4-BE49-F238E27FC236}">
                <a16:creationId xmlns:a16="http://schemas.microsoft.com/office/drawing/2014/main" id="{94C8B1B5-755C-4A4F-9A2F-56F2ACB7C42C}"/>
              </a:ext>
            </a:extLst>
          </p:cNvPr>
          <p:cNvPicPr>
            <a:picLocks noChangeAspect="1"/>
          </p:cNvPicPr>
          <p:nvPr/>
        </p:nvPicPr>
        <p:blipFill rotWithShape="1">
          <a:blip r:embed="rId2"/>
          <a:srcRect t="3405" r="1276" b="4112"/>
          <a:stretch/>
        </p:blipFill>
        <p:spPr>
          <a:xfrm>
            <a:off x="5317730" y="881743"/>
            <a:ext cx="5339384" cy="4876800"/>
          </a:xfrm>
          <a:prstGeom prst="rect">
            <a:avLst/>
          </a:prstGeom>
        </p:spPr>
      </p:pic>
    </p:spTree>
    <p:extLst>
      <p:ext uri="{BB962C8B-B14F-4D97-AF65-F5344CB8AC3E}">
        <p14:creationId xmlns:p14="http://schemas.microsoft.com/office/powerpoint/2010/main" val="256035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8DBD-6EC3-46C8-994A-9633CDC78C1A}"/>
              </a:ext>
            </a:extLst>
          </p:cNvPr>
          <p:cNvSpPr>
            <a:spLocks noGrp="1"/>
          </p:cNvSpPr>
          <p:nvPr>
            <p:ph type="title"/>
          </p:nvPr>
        </p:nvSpPr>
        <p:spPr>
          <a:xfrm>
            <a:off x="581192" y="157870"/>
            <a:ext cx="11029616" cy="1188720"/>
          </a:xfrm>
        </p:spPr>
        <p:txBody>
          <a:bodyPr/>
          <a:lstStyle/>
          <a:p>
            <a:pPr algn="ctr"/>
            <a:r>
              <a:rPr lang="en-IN" dirty="0"/>
              <a:t>History of bots</a:t>
            </a:r>
          </a:p>
        </p:txBody>
      </p:sp>
      <p:sp>
        <p:nvSpPr>
          <p:cNvPr id="3" name="Content Placeholder 2">
            <a:extLst>
              <a:ext uri="{FF2B5EF4-FFF2-40B4-BE49-F238E27FC236}">
                <a16:creationId xmlns:a16="http://schemas.microsoft.com/office/drawing/2014/main" id="{96D62439-97F4-43B4-8759-105F2452B344}"/>
              </a:ext>
            </a:extLst>
          </p:cNvPr>
          <p:cNvSpPr>
            <a:spLocks noGrp="1"/>
          </p:cNvSpPr>
          <p:nvPr>
            <p:ph idx="1"/>
          </p:nvPr>
        </p:nvSpPr>
        <p:spPr/>
        <p:txBody>
          <a:bodyPr/>
          <a:lstStyle/>
          <a:p>
            <a:r>
              <a:rPr lang="en-IN" sz="1800" spc="15" dirty="0">
                <a:solidFill>
                  <a:srgbClr val="363B3E"/>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The first bot ever was developed by MIT professor Joseph </a:t>
            </a:r>
            <a:r>
              <a:rPr lang="en-IN" sz="1800" spc="15" dirty="0" err="1">
                <a:solidFill>
                  <a:srgbClr val="363B3E"/>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Weizenbaum</a:t>
            </a:r>
            <a:r>
              <a:rPr lang="en-IN" sz="1800" spc="15" dirty="0">
                <a:solidFill>
                  <a:srgbClr val="363B3E"/>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 in the 1960s It was called ELIZA</a:t>
            </a:r>
          </a:p>
          <a:p>
            <a:r>
              <a:rPr lang="en-IN" sz="1800" spc="15" dirty="0">
                <a:solidFill>
                  <a:srgbClr val="363B3E"/>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The program was designed in a way that it mimics human conversation The bot ELIZA worked by passing the words that users entered into a computer and then pairing them to a list of possible scripted responses</a:t>
            </a:r>
          </a:p>
          <a:p>
            <a:endParaRPr lang="en-IN" sz="1800" spc="15" dirty="0">
              <a:solidFill>
                <a:srgbClr val="363B3E"/>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sz="1800" dirty="0">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endParaRPr lang="en-IN" dirty="0"/>
          </a:p>
        </p:txBody>
      </p:sp>
      <p:pic>
        <p:nvPicPr>
          <p:cNvPr id="5" name="Picture 4" descr="A picture containing linedrawing&#10;&#10;Description automatically generated">
            <a:extLst>
              <a:ext uri="{FF2B5EF4-FFF2-40B4-BE49-F238E27FC236}">
                <a16:creationId xmlns:a16="http://schemas.microsoft.com/office/drawing/2014/main" id="{6E354820-A07A-43AB-BF8C-2D23B5BD51BF}"/>
              </a:ext>
            </a:extLst>
          </p:cNvPr>
          <p:cNvPicPr>
            <a:picLocks noChangeAspect="1"/>
          </p:cNvPicPr>
          <p:nvPr/>
        </p:nvPicPr>
        <p:blipFill>
          <a:blip r:embed="rId2"/>
          <a:stretch>
            <a:fillRect/>
          </a:stretch>
        </p:blipFill>
        <p:spPr>
          <a:xfrm>
            <a:off x="3494314" y="4124178"/>
            <a:ext cx="5248262" cy="2733822"/>
          </a:xfrm>
          <a:prstGeom prst="rect">
            <a:avLst/>
          </a:prstGeom>
        </p:spPr>
      </p:pic>
    </p:spTree>
    <p:extLst>
      <p:ext uri="{BB962C8B-B14F-4D97-AF65-F5344CB8AC3E}">
        <p14:creationId xmlns:p14="http://schemas.microsoft.com/office/powerpoint/2010/main" val="1081863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D4CB-C08F-453B-84B7-83B8765402ED}"/>
              </a:ext>
            </a:extLst>
          </p:cNvPr>
          <p:cNvSpPr>
            <a:spLocks noGrp="1"/>
          </p:cNvSpPr>
          <p:nvPr>
            <p:ph type="title"/>
          </p:nvPr>
        </p:nvSpPr>
        <p:spPr/>
        <p:txBody>
          <a:bodyPr/>
          <a:lstStyle/>
          <a:p>
            <a:endParaRPr lang="en-IN"/>
          </a:p>
        </p:txBody>
      </p:sp>
      <p:pic>
        <p:nvPicPr>
          <p:cNvPr id="4" name="Picture 3" descr="Timeline&#10;&#10;Description automatically generated">
            <a:extLst>
              <a:ext uri="{FF2B5EF4-FFF2-40B4-BE49-F238E27FC236}">
                <a16:creationId xmlns:a16="http://schemas.microsoft.com/office/drawing/2014/main" id="{B5BAEEDA-344B-455C-92C2-98FABD7756D8}"/>
              </a:ext>
            </a:extLst>
          </p:cNvPr>
          <p:cNvPicPr>
            <a:picLocks noChangeAspect="1"/>
          </p:cNvPicPr>
          <p:nvPr/>
        </p:nvPicPr>
        <p:blipFill>
          <a:blip r:embed="rId2"/>
          <a:stretch>
            <a:fillRect/>
          </a:stretch>
        </p:blipFill>
        <p:spPr>
          <a:xfrm>
            <a:off x="0" y="648121"/>
            <a:ext cx="12085129" cy="5271507"/>
          </a:xfrm>
          <a:prstGeom prst="rect">
            <a:avLst/>
          </a:prstGeom>
        </p:spPr>
      </p:pic>
    </p:spTree>
    <p:extLst>
      <p:ext uri="{BB962C8B-B14F-4D97-AF65-F5344CB8AC3E}">
        <p14:creationId xmlns:p14="http://schemas.microsoft.com/office/powerpoint/2010/main" val="242331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297A32-D3AF-41CA-BE0B-FC6D342E3AF1}"/>
              </a:ext>
            </a:extLst>
          </p:cNvPr>
          <p:cNvSpPr>
            <a:spLocks noGrp="1"/>
          </p:cNvSpPr>
          <p:nvPr>
            <p:ph type="title"/>
          </p:nvPr>
        </p:nvSpPr>
        <p:spPr>
          <a:xfrm>
            <a:off x="4602822" y="938022"/>
            <a:ext cx="6658013" cy="1188720"/>
          </a:xfrm>
        </p:spPr>
        <p:txBody>
          <a:bodyPr>
            <a:normAutofit/>
          </a:bodyPr>
          <a:lstStyle/>
          <a:p>
            <a:r>
              <a:rPr lang="en-IN">
                <a:solidFill>
                  <a:srgbClr val="FFFFFF"/>
                </a:solidFill>
              </a:rPr>
              <a:t>Advantages of bots</a:t>
            </a:r>
          </a:p>
        </p:txBody>
      </p:sp>
      <p:sp>
        <p:nvSpPr>
          <p:cNvPr id="14" name="Rectangle 13">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36394FAD-7E67-4ECB-BE1B-AEC364FE85FB}"/>
              </a:ext>
            </a:extLst>
          </p:cNvPr>
          <p:cNvPicPr>
            <a:picLocks noChangeAspect="1"/>
          </p:cNvPicPr>
          <p:nvPr/>
        </p:nvPicPr>
        <p:blipFill>
          <a:blip r:embed="rId2"/>
          <a:stretch>
            <a:fillRect/>
          </a:stretch>
        </p:blipFill>
        <p:spPr>
          <a:xfrm>
            <a:off x="774700" y="2718248"/>
            <a:ext cx="3053422" cy="1715635"/>
          </a:xfrm>
          <a:prstGeom prst="rect">
            <a:avLst/>
          </a:prstGeom>
        </p:spPr>
      </p:pic>
      <p:sp>
        <p:nvSpPr>
          <p:cNvPr id="3" name="Content Placeholder 2">
            <a:extLst>
              <a:ext uri="{FF2B5EF4-FFF2-40B4-BE49-F238E27FC236}">
                <a16:creationId xmlns:a16="http://schemas.microsoft.com/office/drawing/2014/main" id="{9C7F7D7D-CED5-4D4D-96E5-81AB7CE714C6}"/>
              </a:ext>
            </a:extLst>
          </p:cNvPr>
          <p:cNvSpPr>
            <a:spLocks noGrp="1"/>
          </p:cNvSpPr>
          <p:nvPr>
            <p:ph idx="1"/>
          </p:nvPr>
        </p:nvSpPr>
        <p:spPr>
          <a:xfrm>
            <a:off x="4602822" y="2340864"/>
            <a:ext cx="6658013" cy="3793237"/>
          </a:xfrm>
        </p:spPr>
        <p:txBody>
          <a:bodyPr>
            <a:normAutofit/>
          </a:bodyPr>
          <a:lstStyle/>
          <a:p>
            <a:r>
              <a:rPr lang="en-IN">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bots provide immediate feedback</a:t>
            </a:r>
          </a:p>
          <a:p>
            <a:r>
              <a:rPr lang="en-IN">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Decrease human effort</a:t>
            </a:r>
          </a:p>
          <a:p>
            <a:r>
              <a:rPr lang="en-IN">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Always available</a:t>
            </a:r>
          </a:p>
          <a:p>
            <a:r>
              <a:rPr lang="en-IN">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Can gain wider profit in short period of time</a:t>
            </a:r>
          </a:p>
          <a:p>
            <a:endParaRPr lang="en-IN">
              <a:solidFill>
                <a:srgbClr val="FFFFFF"/>
              </a:solidFill>
              <a:latin typeface="Times New Roman" panose="02020603050405020304" pitchFamily="18" charset="0"/>
              <a:ea typeface="Cascadia Code SemiBold" panose="020B0609020000020004" pitchFamily="49" charset="0"/>
              <a:cs typeface="Times New Roman" panose="02020603050405020304" pitchFamily="18" charset="0"/>
            </a:endParaRPr>
          </a:p>
          <a:p>
            <a:endParaRPr lang="en-I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a:solidFill>
                <a:srgbClr val="FFFFFF"/>
              </a:solidFill>
            </a:endParaRPr>
          </a:p>
        </p:txBody>
      </p:sp>
    </p:spTree>
    <p:extLst>
      <p:ext uri="{BB962C8B-B14F-4D97-AF65-F5344CB8AC3E}">
        <p14:creationId xmlns:p14="http://schemas.microsoft.com/office/powerpoint/2010/main" val="6614973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picture containing text, electronics&#10;&#10;Description automatically generated">
            <a:extLst>
              <a:ext uri="{FF2B5EF4-FFF2-40B4-BE49-F238E27FC236}">
                <a16:creationId xmlns:a16="http://schemas.microsoft.com/office/drawing/2014/main" id="{1AE70E85-565A-450C-B53E-682B0FDFD22E}"/>
              </a:ext>
            </a:extLst>
          </p:cNvPr>
          <p:cNvPicPr>
            <a:picLocks noChangeAspect="1"/>
          </p:cNvPicPr>
          <p:nvPr/>
        </p:nvPicPr>
        <p:blipFill rotWithShape="1">
          <a:blip r:embed="rId2"/>
          <a:srcRect l="5725" r="6218"/>
          <a:stretch/>
        </p:blipFill>
        <p:spPr>
          <a:xfrm>
            <a:off x="1034143" y="1475592"/>
            <a:ext cx="4822372" cy="4107281"/>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357848-55D1-4E1E-AFDF-D1B9A236448A}"/>
              </a:ext>
            </a:extLst>
          </p:cNvPr>
          <p:cNvSpPr>
            <a:spLocks noGrp="1"/>
          </p:cNvSpPr>
          <p:nvPr>
            <p:ph type="title"/>
          </p:nvPr>
        </p:nvSpPr>
        <p:spPr>
          <a:xfrm>
            <a:off x="6873606" y="938022"/>
            <a:ext cx="4597758" cy="1188720"/>
          </a:xfrm>
        </p:spPr>
        <p:txBody>
          <a:bodyPr>
            <a:normAutofit/>
          </a:bodyPr>
          <a:lstStyle/>
          <a:p>
            <a:r>
              <a:rPr lang="en-IN">
                <a:solidFill>
                  <a:srgbClr val="FFFFFF"/>
                </a:solidFill>
              </a:rPr>
              <a:t>Birthday wisher bots</a:t>
            </a:r>
          </a:p>
        </p:txBody>
      </p:sp>
      <p:sp>
        <p:nvSpPr>
          <p:cNvPr id="3" name="Content Placeholder 2">
            <a:extLst>
              <a:ext uri="{FF2B5EF4-FFF2-40B4-BE49-F238E27FC236}">
                <a16:creationId xmlns:a16="http://schemas.microsoft.com/office/drawing/2014/main" id="{3152A67B-9DAA-4C5E-A7FB-12B4621F1075}"/>
              </a:ext>
            </a:extLst>
          </p:cNvPr>
          <p:cNvSpPr>
            <a:spLocks noGrp="1"/>
          </p:cNvSpPr>
          <p:nvPr>
            <p:ph idx="1"/>
          </p:nvPr>
        </p:nvSpPr>
        <p:spPr>
          <a:xfrm>
            <a:off x="6873606" y="2340864"/>
            <a:ext cx="4597758" cy="3793237"/>
          </a:xfrm>
        </p:spPr>
        <p:txBody>
          <a:bodyPr>
            <a:normAutofit/>
          </a:bodyPr>
          <a:lstStyle/>
          <a:p>
            <a:r>
              <a:rPr lang="en-IN"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It is a  program basically used to wish and sent your blessing in form of text , photos , video and many more to your friends  family and others  </a:t>
            </a:r>
          </a:p>
          <a:p>
            <a:r>
              <a:rPr lang="en-IN"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rPr>
              <a:t>It can be also use to wish a </a:t>
            </a:r>
            <a:r>
              <a:rPr lang="en-IN" dirty="0">
                <a:solidFill>
                  <a:srgbClr val="FFFFFF"/>
                </a:solidFill>
                <a:effectLst/>
                <a:latin typeface="Cascadia Code SemiBold" panose="020B0609020000020004" pitchFamily="49" charset="0"/>
                <a:ea typeface="Cascadia Code SemiBold" panose="020B0609020000020004" pitchFamily="49" charset="0"/>
                <a:cs typeface="Cascadia Code SemiBold" panose="020B0609020000020004" pitchFamily="49" charset="0"/>
              </a:rPr>
              <a:t>anniversary  new year wish also at any other occasion</a:t>
            </a:r>
          </a:p>
          <a:p>
            <a:endParaRPr lang="en-IN" dirty="0">
              <a:solidFill>
                <a:srgbClr val="FFFFFF"/>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11547403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{F466F86A-A086-4CCB-B0B9-5415B28C8527}tf11964407_win32</Template>
  <TotalTime>628</TotalTime>
  <Words>918</Words>
  <Application>Microsoft Office PowerPoint</Application>
  <PresentationFormat>Widescreen</PresentationFormat>
  <Paragraphs>116</Paragraphs>
  <Slides>24</Slides>
  <Notes>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Amasis MT Pro Black</vt:lpstr>
      <vt:lpstr>Arial Narrow</vt:lpstr>
      <vt:lpstr>Bahnschrift SemiBold</vt:lpstr>
      <vt:lpstr>Calibri</vt:lpstr>
      <vt:lpstr>Cascadia Code SemiBold</vt:lpstr>
      <vt:lpstr>Forte</vt:lpstr>
      <vt:lpstr>Franklin Gothic Book</vt:lpstr>
      <vt:lpstr>Franklin Gothic Demi</vt:lpstr>
      <vt:lpstr>Times New Roman</vt:lpstr>
      <vt:lpstr>Wingdings 2</vt:lpstr>
      <vt:lpstr>DividendVTI</vt:lpstr>
      <vt:lpstr>Bitmap Image</vt:lpstr>
      <vt:lpstr>BIRTHDAY WISHER BOT</vt:lpstr>
      <vt:lpstr>Presented By-</vt:lpstr>
      <vt:lpstr>is this ever happens with you “your someone close person birthday is tonight and you forgot him\her to wish happy birthday”</vt:lpstr>
      <vt:lpstr>what is a bot??</vt:lpstr>
      <vt:lpstr>Types of bots</vt:lpstr>
      <vt:lpstr>History of bots</vt:lpstr>
      <vt:lpstr>PowerPoint Presentation</vt:lpstr>
      <vt:lpstr>Advantages of bots</vt:lpstr>
      <vt:lpstr>Birthday wisher bots</vt:lpstr>
      <vt:lpstr>Architecture of a  Bot</vt:lpstr>
      <vt:lpstr>Features   birthday wisher bot</vt:lpstr>
      <vt:lpstr>  </vt:lpstr>
      <vt:lpstr>USers can add photos  video and gif  </vt:lpstr>
      <vt:lpstr>Code </vt:lpstr>
      <vt:lpstr>PowerPoint Presentation</vt:lpstr>
      <vt:lpstr>Outputs</vt:lpstr>
      <vt:lpstr>PowerPoint Presentation</vt:lpstr>
      <vt:lpstr>Code tools</vt:lpstr>
      <vt:lpstr>PowerPoint Presentation</vt:lpstr>
      <vt:lpstr>PowerPoint Presentation</vt:lpstr>
      <vt:lpstr>PowerPoint Presentation</vt:lpstr>
      <vt:lpstr>Advantages of birthday wisher bots</vt:lpstr>
      <vt:lpstr>Disadvantages of bots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BIRTHDAY WISHER BOT</dc:title>
  <dc:creator>Shashi Mehta</dc:creator>
  <cp:lastModifiedBy>Shashi Mehta</cp:lastModifiedBy>
  <cp:revision>1</cp:revision>
  <dcterms:created xsi:type="dcterms:W3CDTF">2022-01-11T17:01:21Z</dcterms:created>
  <dcterms:modified xsi:type="dcterms:W3CDTF">2022-01-12T14:51:24Z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